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7" r:id="rId2"/>
  </p:sldMasterIdLst>
  <p:notesMasterIdLst>
    <p:notesMasterId r:id="rId4"/>
  </p:notesMasterIdLst>
  <p:handoutMasterIdLst>
    <p:handoutMasterId r:id="rId5"/>
  </p:handoutMasterIdLst>
  <p:sldIdLst>
    <p:sldId id="397" r:id="rId3"/>
  </p:sldIdLst>
  <p:sldSz cx="9144000" cy="5143500" type="screen16x9"/>
  <p:notesSz cx="6797675" cy="9926638"/>
  <p:defaultTex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38">
          <p15:clr>
            <a:srgbClr val="A4A3A4"/>
          </p15:clr>
        </p15:guide>
        <p15:guide id="2" orient="horz" pos="102">
          <p15:clr>
            <a:srgbClr val="A4A3A4"/>
          </p15:clr>
        </p15:guide>
        <p15:guide id="3" orient="horz" pos="2756">
          <p15:clr>
            <a:srgbClr val="A4A3A4"/>
          </p15:clr>
        </p15:guide>
        <p15:guide id="4" orient="horz" pos="817">
          <p15:clr>
            <a:srgbClr val="A4A3A4"/>
          </p15:clr>
        </p15:guide>
        <p15:guide id="5" orient="horz" pos="1021">
          <p15:clr>
            <a:srgbClr val="A4A3A4"/>
          </p15:clr>
        </p15:guide>
        <p15:guide id="6" pos="5562">
          <p15:clr>
            <a:srgbClr val="A4A3A4"/>
          </p15:clr>
        </p15:guide>
        <p15:guide id="7" pos="206">
          <p15:clr>
            <a:srgbClr val="A4A3A4"/>
          </p15:clr>
        </p15:guide>
        <p15:guide id="8" pos="288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pos="357">
          <p15:clr>
            <a:srgbClr val="A4A3A4"/>
          </p15:clr>
        </p15:guide>
        <p15:guide id="4" pos="39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9999"/>
    <a:srgbClr val="666666"/>
    <a:srgbClr val="2B3F7B"/>
    <a:srgbClr val="9C277B"/>
    <a:srgbClr val="D4652D"/>
    <a:srgbClr val="9E30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4" autoAdjust="0"/>
    <p:restoredTop sz="73831" autoAdjust="0"/>
  </p:normalViewPr>
  <p:slideViewPr>
    <p:cSldViewPr snapToGrid="0" showGuides="1">
      <p:cViewPr varScale="1">
        <p:scale>
          <a:sx n="89" d="100"/>
          <a:sy n="89" d="100"/>
        </p:scale>
        <p:origin x="84" y="138"/>
      </p:cViewPr>
      <p:guideLst>
        <p:guide orient="horz" pos="3038"/>
        <p:guide orient="horz" pos="102"/>
        <p:guide orient="horz" pos="2756"/>
        <p:guide orient="horz" pos="817"/>
        <p:guide orient="horz" pos="1021"/>
        <p:guide pos="5562"/>
        <p:guide pos="206"/>
        <p:guide pos="288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p:scale>
          <a:sx n="66" d="100"/>
          <a:sy n="66" d="100"/>
        </p:scale>
        <p:origin x="2862" y="-282"/>
      </p:cViewPr>
      <p:guideLst>
        <p:guide orient="horz" pos="3127"/>
        <p:guide pos="2141"/>
        <p:guide pos="357"/>
        <p:guide pos="39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26008" y="9428583"/>
            <a:ext cx="2945659" cy="496332"/>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extLst>
      <p:ext uri="{BB962C8B-B14F-4D97-AF65-F5344CB8AC3E}">
        <p14:creationId xmlns:p14="http://schemas.microsoft.com/office/powerpoint/2010/main" val="796285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84163" y="465138"/>
            <a:ext cx="6229350" cy="35052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566473" y="4370478"/>
            <a:ext cx="5689906" cy="5014858"/>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p:ph type="sldNum" sz="quarter" idx="5"/>
          </p:nvPr>
        </p:nvSpPr>
        <p:spPr>
          <a:xfrm>
            <a:off x="2931497" y="9678474"/>
            <a:ext cx="934681" cy="222935"/>
          </a:xfrm>
          <a:prstGeom prst="rect">
            <a:avLst/>
          </a:prstGeom>
        </p:spPr>
        <p:txBody>
          <a:bodyPr vert="horz" lIns="91440" tIns="45720" rIns="91440" bIns="45720" rtlCol="0" anchor="b"/>
          <a:lstStyle>
            <a:lvl1pPr algn="ctr">
              <a:defRPr sz="10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3953015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70000" indent="-180000" algn="l" defTabSz="914400" rtl="0" eaLnBrk="1" latinLnBrk="0" hangingPunct="1">
      <a:buClr>
        <a:schemeClr val="accent1"/>
      </a:buClr>
      <a:buSzPct val="100000"/>
      <a:buFont typeface="Wingdings" pitchFamily="2" charset="2"/>
      <a:buChar char=""/>
      <a:defRPr sz="1200" kern="1200">
        <a:solidFill>
          <a:schemeClr val="tx1"/>
        </a:solidFill>
        <a:latin typeface="+mn-lt"/>
        <a:ea typeface="+mn-ea"/>
        <a:cs typeface="+mn-cs"/>
      </a:defRPr>
    </a:lvl2pPr>
    <a:lvl3pPr marL="447675" indent="-180975" algn="l" defTabSz="914400" rtl="0" eaLnBrk="1" latinLnBrk="0" hangingPunct="1">
      <a:buClr>
        <a:schemeClr val="accent2"/>
      </a:buClr>
      <a:buSzPct val="80000"/>
      <a:buFont typeface="Symbol" pitchFamily="18" charset="2"/>
      <a:buChar char="-"/>
      <a:defRPr sz="1000" kern="1200">
        <a:solidFill>
          <a:schemeClr val="tx1"/>
        </a:solidFill>
        <a:latin typeface="+mn-lt"/>
        <a:ea typeface="+mn-ea"/>
        <a:cs typeface="+mn-cs"/>
      </a:defRPr>
    </a:lvl3pPr>
    <a:lvl4pPr marL="566738" indent="-133350" algn="l" defTabSz="914400" rtl="0" eaLnBrk="1" latinLnBrk="0" hangingPunct="1">
      <a:buClr>
        <a:schemeClr val="accent2"/>
      </a:buClr>
      <a:buFont typeface="Arial" pitchFamily="34" charset="0"/>
      <a:buChar char="–"/>
      <a:defRPr sz="10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de-DE" smtClean="0"/>
              <a:pPr/>
              <a:t>1</a:t>
            </a:fld>
            <a:endParaRPr lang="de-DE" dirty="0"/>
          </a:p>
        </p:txBody>
      </p:sp>
      <p:sp>
        <p:nvSpPr>
          <p:cNvPr id="6" name="Slide Image Placeholder 5"/>
          <p:cNvSpPr>
            <a:spLocks noGrp="1" noRot="1" noChangeAspect="1"/>
          </p:cNvSpPr>
          <p:nvPr>
            <p:ph type="sldImg"/>
          </p:nvPr>
        </p:nvSpPr>
        <p:spPr>
          <a:xfrm>
            <a:off x="284163" y="465138"/>
            <a:ext cx="6229350" cy="3505200"/>
          </a:xfrm>
        </p:spPr>
      </p:sp>
      <p:sp>
        <p:nvSpPr>
          <p:cNvPr id="7" name="Notes Placeholder 6"/>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70749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global.sap.com/corporate-de/legal/copyright/index.epx" TargetMode="Externa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hyperlink" Target="http://global.sap.com/corporate-de/legal/copyright/index.epx" TargetMode="External"/><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short title with picture">
    <p:bg bwMode="gray">
      <p:bgPr>
        <a:solidFill>
          <a:schemeClr val="accent1"/>
        </a:solidFill>
        <a:effectLst/>
      </p:bgPr>
    </p:bg>
    <p:spTree>
      <p:nvGrpSpPr>
        <p:cNvPr id="1" name=""/>
        <p:cNvGrpSpPr/>
        <p:nvPr/>
      </p:nvGrpSpPr>
      <p:grpSpPr>
        <a:xfrm>
          <a:off x="0" y="0"/>
          <a:ext cx="0" cy="0"/>
          <a:chOff x="0" y="0"/>
          <a:chExt cx="0" cy="0"/>
        </a:xfrm>
      </p:grpSpPr>
      <p:grpSp>
        <p:nvGrpSpPr>
          <p:cNvPr id="9" name="Group 8"/>
          <p:cNvGrpSpPr/>
          <p:nvPr userDrawn="1"/>
        </p:nvGrpSpPr>
        <p:grpSpPr>
          <a:xfrm>
            <a:off x="324000" y="0"/>
            <a:ext cx="8496000" cy="4820400"/>
            <a:chOff x="324000" y="0"/>
            <a:chExt cx="8496000" cy="4820400"/>
          </a:xfrm>
        </p:grpSpPr>
        <p:sp>
          <p:nvSpPr>
            <p:cNvPr id="6" name="Rectangle 5"/>
            <p:cNvSpPr/>
            <p:nvPr userDrawn="1"/>
          </p:nvSpPr>
          <p:spPr bwMode="gray">
            <a:xfrm>
              <a:off x="324000" y="162000"/>
              <a:ext cx="8496000" cy="1447200"/>
            </a:xfrm>
            <a:prstGeom prst="rect">
              <a:avLst/>
            </a:prstGeom>
            <a:solidFill>
              <a:schemeClr val="tx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Rectangle 9"/>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pic>
          <p:nvPicPr>
            <p:cNvPr id="12" name="Picture 11"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grpSp>
      <p:sp>
        <p:nvSpPr>
          <p:cNvPr id="2" name="Title 1"/>
          <p:cNvSpPr>
            <a:spLocks noGrp="1"/>
          </p:cNvSpPr>
          <p:nvPr userDrawn="1">
            <p:ph type="ctrTitle" hasCustomPrompt="1"/>
          </p:nvPr>
        </p:nvSpPr>
        <p:spPr bwMode="gray">
          <a:xfrm>
            <a:off x="414000" y="243000"/>
            <a:ext cx="8280000" cy="553998"/>
          </a:xfrm>
        </p:spPr>
        <p:txBody>
          <a:bodyPr>
            <a:noAutofit/>
          </a:bodyPr>
          <a:lstStyle>
            <a:lvl1pPr>
              <a:defRPr sz="4800">
                <a:solidFill>
                  <a:sysClr val="windowText" lastClr="000000"/>
                </a:solidFill>
                <a:latin typeface="+mj-lt"/>
              </a:defRPr>
            </a:lvl1pPr>
          </a:lstStyle>
          <a:p>
            <a:r>
              <a:rPr lang="en-US" noProof="0" dirty="0" smtClean="0"/>
              <a:t>Short Presentation Title</a:t>
            </a:r>
            <a:endParaRPr lang="de-DE" dirty="0"/>
          </a:p>
        </p:txBody>
      </p:sp>
      <p:sp>
        <p:nvSpPr>
          <p:cNvPr id="7" name="Subtitle 2"/>
          <p:cNvSpPr>
            <a:spLocks noGrp="1"/>
          </p:cNvSpPr>
          <p:nvPr userDrawn="1">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1" y="1296000"/>
            <a:ext cx="8494713"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296000"/>
            <a:ext cx="41652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4654800" y="1296000"/>
            <a:ext cx="41652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5745600" y="1296000"/>
            <a:ext cx="3078000" cy="3074400"/>
          </a:xfrm>
          <a:solidFill>
            <a:schemeClr val="bg1">
              <a:lumMod val="95000"/>
            </a:schemeClr>
          </a:solidFill>
        </p:spPr>
        <p:txBody>
          <a:bodyPr tIns="648000" anchor="t" anchorCtr="0"/>
          <a:lstStyle>
            <a:lvl1pPr algn="ctr">
              <a:defRPr b="0"/>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296000"/>
            <a:ext cx="52380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4654800" y="1296000"/>
            <a:ext cx="4165200" cy="3074400"/>
          </a:xfrm>
          <a:solidFill>
            <a:schemeClr val="bg1">
              <a:lumMod val="95000"/>
            </a:schemeClr>
          </a:solidFill>
        </p:spPr>
        <p:txBody>
          <a:bodyPr vert="horz" lIns="0" tIns="720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296000"/>
            <a:ext cx="41652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3575304" y="1296000"/>
            <a:ext cx="5238000" cy="3074400"/>
          </a:xfrm>
          <a:solidFill>
            <a:schemeClr val="bg1">
              <a:lumMod val="95000"/>
            </a:schemeClr>
          </a:solidFill>
        </p:spPr>
        <p:txBody>
          <a:bodyPr vert="horz" lIns="0" tIns="684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296000"/>
            <a:ext cx="30780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296000"/>
            <a:ext cx="4165200" cy="1290600"/>
          </a:xfrm>
        </p:spPr>
        <p:txBody>
          <a:bodyPr/>
          <a:lstStyle>
            <a:lvl1pPr>
              <a:defRPr/>
            </a:lvl1pPr>
          </a:lstStyle>
          <a:p>
            <a:pPr lvl="0"/>
            <a:r>
              <a:rPr lang="en-US" noProof="0" dirty="0" smtClean="0"/>
              <a:t>First level</a:t>
            </a:r>
          </a:p>
          <a:p>
            <a:pPr lvl="1"/>
            <a:r>
              <a:rPr lang="en-US" dirty="0" smtClean="0"/>
              <a:t>Second level</a:t>
            </a:r>
          </a:p>
        </p:txBody>
      </p:sp>
      <p:sp>
        <p:nvSpPr>
          <p:cNvPr id="13" name="Text Placeholder 3"/>
          <p:cNvSpPr>
            <a:spLocks noGrp="1"/>
          </p:cNvSpPr>
          <p:nvPr>
            <p:ph type="body" sz="quarter" idx="14" hasCustomPrompt="1"/>
          </p:nvPr>
        </p:nvSpPr>
        <p:spPr>
          <a:xfrm>
            <a:off x="4654800" y="1296000"/>
            <a:ext cx="4165200" cy="1290600"/>
          </a:xfrm>
        </p:spPr>
        <p:txBody>
          <a:bodyPr/>
          <a:lstStyle>
            <a:lvl1pPr>
              <a:defRPr/>
            </a:lvl1pPr>
          </a:lstStyle>
          <a:p>
            <a:pPr lvl="0"/>
            <a:r>
              <a:rPr lang="en-US" noProof="0" dirty="0" smtClean="0"/>
              <a:t>First level</a:t>
            </a:r>
          </a:p>
          <a:p>
            <a:pPr lvl="1"/>
            <a:r>
              <a:rPr lang="en-US" dirty="0" smtClean="0"/>
              <a:t>Second level</a:t>
            </a:r>
          </a:p>
        </p:txBody>
      </p:sp>
      <p:sp>
        <p:nvSpPr>
          <p:cNvPr id="9" name="Picture Placeholder 4"/>
          <p:cNvSpPr>
            <a:spLocks noGrp="1"/>
          </p:cNvSpPr>
          <p:nvPr>
            <p:ph type="pic" sz="quarter" idx="15"/>
          </p:nvPr>
        </p:nvSpPr>
        <p:spPr bwMode="gray">
          <a:xfrm>
            <a:off x="324000" y="2680119"/>
            <a:ext cx="4165200" cy="1695032"/>
          </a:xfrm>
          <a:solidFill>
            <a:schemeClr val="bg1">
              <a:lumMod val="95000"/>
            </a:schemeClr>
          </a:solidFill>
        </p:spPr>
        <p:txBody>
          <a:bodyPr tIns="108000" anchor="t" anchorCtr="0"/>
          <a:lstStyle>
            <a:lvl1pPr algn="ctr">
              <a:defRPr b="0"/>
            </a:lvl1pPr>
          </a:lstStyle>
          <a:p>
            <a:r>
              <a:rPr lang="en-US" smtClean="0"/>
              <a:t>Click icon to add picture</a:t>
            </a:r>
            <a:endParaRPr lang="de-DE" dirty="0"/>
          </a:p>
        </p:txBody>
      </p:sp>
      <p:sp>
        <p:nvSpPr>
          <p:cNvPr id="11" name="Picture Placeholder 4"/>
          <p:cNvSpPr>
            <a:spLocks noGrp="1"/>
          </p:cNvSpPr>
          <p:nvPr>
            <p:ph type="pic" sz="quarter" idx="16"/>
          </p:nvPr>
        </p:nvSpPr>
        <p:spPr bwMode="gray">
          <a:xfrm>
            <a:off x="4654800" y="2680119"/>
            <a:ext cx="4165200" cy="1695032"/>
          </a:xfrm>
          <a:solidFill>
            <a:schemeClr val="bg1">
              <a:lumMod val="95000"/>
            </a:schemeClr>
          </a:solidFill>
        </p:spPr>
        <p:txBody>
          <a:bodyPr tIns="108000" anchor="t" anchorCtr="0"/>
          <a:lstStyle>
            <a:lvl1pPr algn="ctr">
              <a:defRPr b="0"/>
            </a:lvl1pPr>
          </a:lstStyle>
          <a:p>
            <a:r>
              <a:rPr lang="en-US" smtClean="0"/>
              <a:t>Click icon to add picture</a:t>
            </a:r>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7" name="Content Placeholder 2"/>
          <p:cNvSpPr>
            <a:spLocks noGrp="1"/>
          </p:cNvSpPr>
          <p:nvPr>
            <p:ph idx="1" hasCustomPrompt="1"/>
          </p:nvPr>
        </p:nvSpPr>
        <p:spPr>
          <a:xfrm>
            <a:off x="324000" y="1296000"/>
            <a:ext cx="8496000" cy="3074400"/>
          </a:xfrm>
        </p:spPr>
        <p:txBody>
          <a:bodyPr tIns="576000"/>
          <a:lstStyle>
            <a:lvl1pPr algn="ctr">
              <a:defRPr b="0"/>
            </a:lvl1pPr>
          </a:lstStyle>
          <a:p>
            <a:pPr lvl="0"/>
            <a:r>
              <a:rPr lang="en-US" dirty="0" smtClean="0"/>
              <a:t>Click to add content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Discussion panel</a:t>
            </a:r>
            <a:endParaRPr lang="en-US" dirty="0"/>
          </a:p>
        </p:txBody>
      </p:sp>
      <p:sp>
        <p:nvSpPr>
          <p:cNvPr id="5" name="Text Placeholder 4"/>
          <p:cNvSpPr>
            <a:spLocks noGrp="1"/>
          </p:cNvSpPr>
          <p:nvPr>
            <p:ph type="body" sz="quarter" idx="10" hasCustomPrompt="1"/>
          </p:nvPr>
        </p:nvSpPr>
        <p:spPr>
          <a:xfrm>
            <a:off x="324001" y="1295999"/>
            <a:ext cx="8494713" cy="3074400"/>
          </a:xfrm>
        </p:spPr>
        <p:txBody>
          <a:bodyPr>
            <a:noAutofit/>
          </a:bodyPr>
          <a:lstStyle>
            <a:lvl1pPr>
              <a:spcBef>
                <a:spcPts val="1800"/>
              </a:spcBef>
              <a:defRPr/>
            </a:lvl1pPr>
          </a:lstStyle>
          <a:p>
            <a:r>
              <a:rPr lang="en-US" dirty="0" smtClean="0"/>
              <a:t>Title of discussion panel</a:t>
            </a:r>
          </a:p>
          <a:p>
            <a:r>
              <a:rPr lang="en-US" b="0" dirty="0" smtClean="0"/>
              <a:t>Speaker Name, Company 1</a:t>
            </a:r>
          </a:p>
          <a:p>
            <a:r>
              <a:rPr lang="en-US" b="0" dirty="0" smtClean="0"/>
              <a:t>Speaker Name, Company 2</a:t>
            </a:r>
          </a:p>
          <a:p>
            <a:r>
              <a:rPr lang="en-US" b="0" dirty="0" smtClean="0"/>
              <a:t>Speaker Name, Company 3</a:t>
            </a:r>
          </a:p>
          <a:p>
            <a:r>
              <a:rPr lang="en-US" b="0" dirty="0" smtClean="0"/>
              <a:t>Speaker Name, Company 4</a:t>
            </a:r>
          </a:p>
          <a:p>
            <a:r>
              <a:rPr lang="en-US" b="0" dirty="0" smtClean="0"/>
              <a:t>Speaker Name, Company 5</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two lines with picture">
    <p:bg bwMode="gray">
      <p:bgPr>
        <a:solidFill>
          <a:schemeClr val="accent1"/>
        </a:solidFill>
        <a:effectLst/>
      </p:bgPr>
    </p:bg>
    <p:spTree>
      <p:nvGrpSpPr>
        <p:cNvPr id="1" name=""/>
        <p:cNvGrpSpPr/>
        <p:nvPr/>
      </p:nvGrpSpPr>
      <p:grpSpPr>
        <a:xfrm>
          <a:off x="0" y="0"/>
          <a:ext cx="0" cy="0"/>
          <a:chOff x="0" y="0"/>
          <a:chExt cx="0" cy="0"/>
        </a:xfrm>
      </p:grpSpPr>
      <p:sp>
        <p:nvSpPr>
          <p:cNvPr id="7" name="Rectangle 6"/>
          <p:cNvSpPr/>
          <p:nvPr userDrawn="1"/>
        </p:nvSpPr>
        <p:spPr bwMode="gray">
          <a:xfrm>
            <a:off x="324000" y="162000"/>
            <a:ext cx="8496000" cy="1447200"/>
          </a:xfrm>
          <a:prstGeom prst="rect">
            <a:avLst/>
          </a:prstGeom>
          <a:solidFill>
            <a:schemeClr val="tx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8" name="Rectangle 7"/>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userDrawn="1">
            <p:ph type="ctrTitle" hasCustomPrompt="1"/>
          </p:nvPr>
        </p:nvSpPr>
        <p:spPr bwMode="gray">
          <a:xfrm>
            <a:off x="414000" y="243001"/>
            <a:ext cx="8280000" cy="756000"/>
          </a:xfrm>
        </p:spPr>
        <p:txBody>
          <a:bodyPr anchor="ctr"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
        <p:nvSpPr>
          <p:cNvPr id="3" name="Subtitle 2"/>
          <p:cNvSpPr>
            <a:spLocks noGrp="1"/>
          </p:cNvSpPr>
          <p:nvPr userDrawn="1">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pic>
        <p:nvPicPr>
          <p:cNvPr id="10" name="Picture 9"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pyright german">
    <p:bg bwMode="gray">
      <p:bgRef idx="1001">
        <a:schemeClr val="bg1"/>
      </p:bgRef>
    </p:bg>
    <p:spTree>
      <p:nvGrpSpPr>
        <p:cNvPr id="1" name=""/>
        <p:cNvGrpSpPr/>
        <p:nvPr/>
      </p:nvGrpSpPr>
      <p:grpSpPr>
        <a:xfrm>
          <a:off x="0" y="0"/>
          <a:ext cx="0" cy="0"/>
          <a:chOff x="0" y="0"/>
          <a:chExt cx="0" cy="0"/>
        </a:xfrm>
      </p:grpSpPr>
      <p:sp>
        <p:nvSpPr>
          <p:cNvPr id="7" name="TextBox 6"/>
          <p:cNvSpPr txBox="1"/>
          <p:nvPr userDrawn="1"/>
        </p:nvSpPr>
        <p:spPr bwMode="gray">
          <a:xfrm>
            <a:off x="324000" y="1296000"/>
            <a:ext cx="6285644" cy="107722"/>
          </a:xfrm>
          <a:prstGeom prst="rect">
            <a:avLst/>
          </a:prstGeom>
          <a:noFill/>
        </p:spPr>
        <p:txBody>
          <a:bodyPr wrap="square" lIns="0" tIns="0" rIns="0" bIns="0" rtlCol="0">
            <a:spAutoFit/>
          </a:bodyPr>
          <a:lstStyle/>
          <a:p>
            <a:pPr marL="0" algn="l" defTabSz="914400" rtl="0" eaLnBrk="1" latinLnBrk="0" hangingPunct="1">
              <a:lnSpc>
                <a:spcPct val="100000"/>
              </a:lnSpc>
              <a:spcBef>
                <a:spcPts val="400"/>
              </a:spcBef>
            </a:pPr>
            <a:endParaRPr lang="en-GB" sz="700" kern="1200" noProof="1" smtClean="0">
              <a:solidFill>
                <a:schemeClr val="tx1"/>
              </a:solidFill>
              <a:latin typeface="+mn-lt"/>
              <a:ea typeface="MS PGothic" pitchFamily="34" charset="-128"/>
              <a:cs typeface="+mn-cs"/>
            </a:endParaRPr>
          </a:p>
        </p:txBody>
      </p:sp>
      <p:sp>
        <p:nvSpPr>
          <p:cNvPr id="11" name="TextBox 10"/>
          <p:cNvSpPr txBox="1"/>
          <p:nvPr userDrawn="1"/>
        </p:nvSpPr>
        <p:spPr bwMode="gray">
          <a:xfrm>
            <a:off x="324000" y="243000"/>
            <a:ext cx="6737200" cy="567000"/>
          </a:xfrm>
          <a:prstGeom prst="rect">
            <a:avLst/>
          </a:prstGeom>
        </p:spPr>
        <p:txBody>
          <a:bodyPr vert="horz" lIns="0" tIns="0" rIns="0" bIns="0" rtlCol="0" anchor="ctr" anchorCtr="0">
            <a:noAutofit/>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de-DE" sz="2000" b="1" kern="1200" noProof="0" dirty="0" smtClean="0">
              <a:solidFill>
                <a:schemeClr val="accent2"/>
              </a:solidFill>
              <a:latin typeface="Arial"/>
              <a:ea typeface="+mn-ea"/>
              <a:cs typeface="+mn-cs"/>
            </a:endParaRPr>
          </a:p>
        </p:txBody>
      </p:sp>
      <p:sp>
        <p:nvSpPr>
          <p:cNvPr id="6" name="TextBox 5"/>
          <p:cNvSpPr txBox="1"/>
          <p:nvPr userDrawn="1"/>
        </p:nvSpPr>
        <p:spPr bwMode="gray">
          <a:xfrm>
            <a:off x="323999" y="1129745"/>
            <a:ext cx="8195733" cy="3231654"/>
          </a:xfrm>
          <a:prstGeom prst="rect">
            <a:avLst/>
          </a:prstGeom>
          <a:noFill/>
        </p:spPr>
        <p:txBody>
          <a:bodyPr wrap="square" lIns="0" tIns="0" rIns="0" bIns="0" rtlCol="0">
            <a:spAutoFit/>
          </a:bodyPr>
          <a:lstStyle/>
          <a:p>
            <a:r>
              <a:rPr lang="de-DE" sz="800" kern="1200" noProof="0" dirty="0" smtClean="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ein SAP-Konzernunternehmen nicht gestattet.</a:t>
            </a:r>
          </a:p>
          <a:p>
            <a:pPr>
              <a:spcBef>
                <a:spcPts val="1200"/>
              </a:spcBef>
            </a:pPr>
            <a:r>
              <a:rPr lang="de-DE" sz="800" kern="1200" noProof="0" dirty="0" smtClean="0">
                <a:solidFill>
                  <a:schemeClr val="tx1"/>
                </a:solidFill>
                <a:effectLst/>
                <a:latin typeface="Arial"/>
                <a:ea typeface="+mn-ea"/>
                <a:cs typeface="+mn-cs"/>
              </a:rPr>
              <a:t>SAP und andere in diesem Dokument erwähnte Produkte und Dienstleistungen von SAP sowie die dazugehörigen Logos sind Marken oder eingetragene Marken der </a:t>
            </a:r>
            <a:br>
              <a:rPr lang="de-DE" sz="800" kern="1200" noProof="0" dirty="0" smtClean="0">
                <a:solidFill>
                  <a:schemeClr val="tx1"/>
                </a:solidFill>
                <a:effectLst/>
                <a:latin typeface="Arial"/>
                <a:ea typeface="+mn-ea"/>
                <a:cs typeface="+mn-cs"/>
              </a:rPr>
            </a:b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von einem SAP-Konzernunternehmen) in Deutschland und verschiedenen anderen Ländern weltweit.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Weitere Hinweise und Informationen zum Markenrecht finden Sie unter </a:t>
            </a:r>
            <a:r>
              <a:rPr lang="de-DE" sz="800" kern="1200" noProof="0" dirty="0" smtClean="0">
                <a:solidFill>
                  <a:schemeClr val="tx1"/>
                </a:solidFill>
                <a:effectLst/>
                <a:latin typeface="Arial"/>
                <a:ea typeface="+mn-ea"/>
                <a:cs typeface="+mn-cs"/>
                <a:hlinkClick r:id="rId2"/>
              </a:rPr>
              <a:t>http://global.sap.com/corporate-de/legal/copyright/index.epx</a:t>
            </a:r>
            <a:r>
              <a:rPr lang="de-DE" sz="800" kern="1200" noProof="0" dirty="0" smtClean="0">
                <a:solidFill>
                  <a:schemeClr val="tx1"/>
                </a:solidFill>
                <a:effectLst/>
                <a:latin typeface="Arial"/>
                <a:ea typeface="+mn-ea"/>
                <a:cs typeface="+mn-cs"/>
              </a:rPr>
              <a:t>.</a:t>
            </a:r>
          </a:p>
          <a:p>
            <a:pPr>
              <a:spcBef>
                <a:spcPts val="1200"/>
              </a:spcBef>
            </a:pPr>
            <a:r>
              <a:rPr lang="de-DE" sz="800" kern="1200" noProof="0" dirty="0" smtClean="0">
                <a:solidFill>
                  <a:schemeClr val="tx1"/>
                </a:solidFill>
                <a:effectLst/>
                <a:latin typeface="Arial"/>
                <a:ea typeface="+mn-ea"/>
                <a:cs typeface="+mn-cs"/>
              </a:rPr>
              <a:t>Die von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deren Vertriebsfirmen angebotenen Softwareprodukte können Softwarekomponenten auch anderer Softwarehersteller enthalten.</a:t>
            </a:r>
          </a:p>
          <a:p>
            <a:pPr>
              <a:spcBef>
                <a:spcPts val="1200"/>
              </a:spcBef>
            </a:pPr>
            <a:r>
              <a:rPr lang="de-DE" sz="800" kern="1200" noProof="0" dirty="0" smtClean="0">
                <a:solidFill>
                  <a:schemeClr val="tx1"/>
                </a:solidFill>
                <a:effectLst/>
                <a:latin typeface="Arial"/>
                <a:ea typeface="+mn-ea"/>
                <a:cs typeface="+mn-cs"/>
              </a:rPr>
              <a:t>Produkte können länderspezifische Unterschiede aufweisen.</a:t>
            </a:r>
          </a:p>
          <a:p>
            <a:pPr>
              <a:spcBef>
                <a:spcPts val="1200"/>
              </a:spcBef>
            </a:pPr>
            <a:r>
              <a:rPr lang="de-DE" sz="800" kern="1200" noProof="0" dirty="0" smtClean="0">
                <a:solidFill>
                  <a:schemeClr val="tx1"/>
                </a:solidFill>
                <a:effectLst/>
                <a:latin typeface="Arial"/>
                <a:ea typeface="+mn-ea"/>
                <a:cs typeface="+mn-cs"/>
              </a:rPr>
              <a:t>Die vorliegenden Unterlagen werden von der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einem SAP-Konzernunternehmen bereitgestellt und dienen ausschließlich zu Informationszwecken.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Die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ihre Konzernunternehmen übernehmen keinerlei Haftung oder Gewährleistung für Fehler oder Unvollständigkeiten in </a:t>
            </a:r>
            <a:r>
              <a:rPr lang="de-DE" sz="800" kern="1200" baseline="0" noProof="0" dirty="0" smtClean="0">
                <a:solidFill>
                  <a:schemeClr val="tx1"/>
                </a:solidFill>
                <a:effectLst/>
                <a:latin typeface="Arial"/>
                <a:ea typeface="+mn-ea"/>
                <a:cs typeface="+mn-cs"/>
              </a:rPr>
              <a:t> </a:t>
            </a:r>
            <a:r>
              <a:rPr lang="de-DE" sz="800" kern="1200" noProof="0" dirty="0" smtClean="0">
                <a:solidFill>
                  <a:schemeClr val="tx1"/>
                </a:solidFill>
                <a:effectLst/>
                <a:latin typeface="Arial"/>
                <a:ea typeface="+mn-ea"/>
                <a:cs typeface="+mn-cs"/>
              </a:rPr>
              <a:t>dieser Publikation.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Die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1200"/>
              </a:spcBef>
            </a:pPr>
            <a:r>
              <a:rPr lang="de-DE" sz="800" kern="1200" noProof="0" dirty="0" smtClean="0">
                <a:solidFill>
                  <a:schemeClr val="tx1"/>
                </a:solidFill>
                <a:effectLst/>
                <a:latin typeface="Arial"/>
                <a:ea typeface="+mn-ea"/>
                <a:cs typeface="+mn-cs"/>
              </a:rPr>
              <a:t>Insbesondere sind die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die Strategie und etwaige künftige Entwicklungen, Produkte und/oder Plattformen der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ihrer Konzernunternehmen können von der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ihren Konzernunternehmen jederzeit und ohne Angabe von Gründen unangekündigt geändert werden.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Die vorausschauenden Aussagen geben die Sicht zu dem Zeitpunkt wieder, zu dem sie getätigt wurden. Dem Leser wird empfohlen, diesen Aussagen kein übertriebenes Vertrauen zu schenken und sich bei Kaufentscheidungen nicht auf sie zu stützen.</a:t>
            </a:r>
          </a:p>
        </p:txBody>
      </p:sp>
      <p:sp>
        <p:nvSpPr>
          <p:cNvPr id="5" name="TextBox 10"/>
          <p:cNvSpPr txBox="1"/>
          <p:nvPr userDrawn="1"/>
        </p:nvSpPr>
        <p:spPr bwMode="gray">
          <a:xfrm>
            <a:off x="323999" y="162150"/>
            <a:ext cx="8439000" cy="756175"/>
          </a:xfrm>
          <a:prstGeom prst="rect">
            <a:avLst/>
          </a:prstGeom>
        </p:spPr>
        <p:txBody>
          <a:bodyPr vert="horz" lIns="0" tIns="0" rIns="0" bIns="0" rtlCol="0" anchor="ctr" anchorCtr="0">
            <a:noAutofit/>
          </a:bodyPr>
          <a:lstStyle/>
          <a:p>
            <a:pPr>
              <a:spcBef>
                <a:spcPct val="0"/>
              </a:spcBef>
              <a:defRPr/>
            </a:pPr>
            <a:r>
              <a:rPr lang="de-DE" sz="2400" b="1" dirty="0" smtClean="0">
                <a:solidFill>
                  <a:srgbClr val="666666"/>
                </a:solidFill>
              </a:rPr>
              <a:t>© 2016 SAP SE oder ein SAP-Konzernunternehmen. </a:t>
            </a:r>
            <a:br>
              <a:rPr lang="de-DE" sz="2400" b="1" dirty="0" smtClean="0">
                <a:solidFill>
                  <a:srgbClr val="666666"/>
                </a:solidFill>
              </a:rPr>
            </a:br>
            <a:r>
              <a:rPr lang="de-DE" sz="2400" b="1" dirty="0" smtClean="0">
                <a:solidFill>
                  <a:srgbClr val="666666"/>
                </a:solidFill>
              </a:rPr>
              <a:t>Alle Rechte vorbehalten.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 short title with picture">
    <p:spTree>
      <p:nvGrpSpPr>
        <p:cNvPr id="1" name=""/>
        <p:cNvGrpSpPr/>
        <p:nvPr/>
      </p:nvGrpSpPr>
      <p:grpSpPr>
        <a:xfrm>
          <a:off x="0" y="0"/>
          <a:ext cx="0" cy="0"/>
          <a:chOff x="0" y="0"/>
          <a:chExt cx="0" cy="0"/>
        </a:xfrm>
      </p:grpSpPr>
      <p:grpSp>
        <p:nvGrpSpPr>
          <p:cNvPr id="9" name="Group 8"/>
          <p:cNvGrpSpPr/>
          <p:nvPr userDrawn="1"/>
        </p:nvGrpSpPr>
        <p:grpSpPr>
          <a:xfrm>
            <a:off x="324000" y="0"/>
            <a:ext cx="8496000" cy="4820400"/>
            <a:chOff x="324000" y="0"/>
            <a:chExt cx="8496000" cy="4820400"/>
          </a:xfrm>
        </p:grpSpPr>
        <p:sp>
          <p:nvSpPr>
            <p:cNvPr id="6" name="Rectangle 5"/>
            <p:cNvSpPr/>
            <p:nvPr userDrawn="1"/>
          </p:nvSpPr>
          <p:spPr bwMode="gray">
            <a:xfrm>
              <a:off x="324000" y="162000"/>
              <a:ext cx="8496000" cy="1447200"/>
            </a:xfrm>
            <a:prstGeom prst="rect">
              <a:avLst/>
            </a:prstGeom>
            <a:solidFill>
              <a:schemeClr val="tx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Rectangle 9"/>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pic>
          <p:nvPicPr>
            <p:cNvPr id="12" name="Picture 11"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grpSp>
      <p:sp>
        <p:nvSpPr>
          <p:cNvPr id="2" name="Title 1"/>
          <p:cNvSpPr>
            <a:spLocks noGrp="1"/>
          </p:cNvSpPr>
          <p:nvPr userDrawn="1">
            <p:ph type="ctrTitle" hasCustomPrompt="1"/>
          </p:nvPr>
        </p:nvSpPr>
        <p:spPr bwMode="gray">
          <a:xfrm>
            <a:off x="414000" y="243000"/>
            <a:ext cx="8280000" cy="553998"/>
          </a:xfrm>
        </p:spPr>
        <p:txBody>
          <a:bodyPr>
            <a:noAutofit/>
          </a:bodyPr>
          <a:lstStyle>
            <a:lvl1pPr>
              <a:defRPr sz="4800">
                <a:solidFill>
                  <a:sysClr val="windowText" lastClr="000000"/>
                </a:solidFill>
                <a:latin typeface="+mj-lt"/>
              </a:defRPr>
            </a:lvl1pPr>
          </a:lstStyle>
          <a:p>
            <a:r>
              <a:rPr lang="en-US" noProof="0" dirty="0" smtClean="0"/>
              <a:t>Short Presentation Title</a:t>
            </a:r>
            <a:endParaRPr lang="de-DE" dirty="0"/>
          </a:p>
        </p:txBody>
      </p:sp>
      <p:sp>
        <p:nvSpPr>
          <p:cNvPr id="7" name="Subtitle 2"/>
          <p:cNvSpPr>
            <a:spLocks noGrp="1"/>
          </p:cNvSpPr>
          <p:nvPr userDrawn="1">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extLst>
      <p:ext uri="{BB962C8B-B14F-4D97-AF65-F5344CB8AC3E}">
        <p14:creationId xmlns:p14="http://schemas.microsoft.com/office/powerpoint/2010/main" val="1329306612"/>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 two lines with picture">
    <p:spTree>
      <p:nvGrpSpPr>
        <p:cNvPr id="1" name=""/>
        <p:cNvGrpSpPr/>
        <p:nvPr/>
      </p:nvGrpSpPr>
      <p:grpSpPr>
        <a:xfrm>
          <a:off x="0" y="0"/>
          <a:ext cx="0" cy="0"/>
          <a:chOff x="0" y="0"/>
          <a:chExt cx="0" cy="0"/>
        </a:xfrm>
      </p:grpSpPr>
      <p:sp>
        <p:nvSpPr>
          <p:cNvPr id="7" name="Rectangle 6"/>
          <p:cNvSpPr/>
          <p:nvPr userDrawn="1"/>
        </p:nvSpPr>
        <p:spPr bwMode="gray">
          <a:xfrm>
            <a:off x="324000" y="162000"/>
            <a:ext cx="8496000" cy="1447200"/>
          </a:xfrm>
          <a:prstGeom prst="rect">
            <a:avLst/>
          </a:prstGeom>
          <a:solidFill>
            <a:schemeClr val="tx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8" name="Rectangle 7"/>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userDrawn="1">
            <p:ph type="ctrTitle" hasCustomPrompt="1"/>
          </p:nvPr>
        </p:nvSpPr>
        <p:spPr bwMode="gray">
          <a:xfrm>
            <a:off x="414000" y="243001"/>
            <a:ext cx="8280000" cy="756000"/>
          </a:xfrm>
        </p:spPr>
        <p:txBody>
          <a:bodyPr anchor="ctr"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
        <p:nvSpPr>
          <p:cNvPr id="3" name="Subtitle 2"/>
          <p:cNvSpPr>
            <a:spLocks noGrp="1"/>
          </p:cNvSpPr>
          <p:nvPr userDrawn="1">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pic>
        <p:nvPicPr>
          <p:cNvPr id="10" name="Picture 9"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Tree>
    <p:extLst>
      <p:ext uri="{BB962C8B-B14F-4D97-AF65-F5344CB8AC3E}">
        <p14:creationId xmlns:p14="http://schemas.microsoft.com/office/powerpoint/2010/main" val="3645331579"/>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 short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243000"/>
            <a:ext cx="8280000" cy="553998"/>
          </a:xfrm>
        </p:spPr>
        <p:txBody>
          <a:bodyPr>
            <a:noAutofit/>
          </a:bodyPr>
          <a:lstStyle>
            <a:lvl1pPr>
              <a:defRPr sz="4800">
                <a:solidFill>
                  <a:sysClr val="windowText" lastClr="000000"/>
                </a:solidFill>
                <a:latin typeface="+mj-lt"/>
              </a:defRPr>
            </a:lvl1pPr>
          </a:lstStyle>
          <a:p>
            <a:r>
              <a:rPr lang="en-US" noProof="0" dirty="0" smtClean="0"/>
              <a:t>Short Presentation Title</a:t>
            </a:r>
            <a:endParaRPr lang="de-DE" dirty="0"/>
          </a:p>
        </p:txBody>
      </p:sp>
      <p:pic>
        <p:nvPicPr>
          <p:cNvPr id="5" name="Picture 4"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
        <p:nvSpPr>
          <p:cNvPr id="6" name="Subtitle 2"/>
          <p:cNvSpPr>
            <a:spLocks noGrp="1"/>
          </p:cNvSpPr>
          <p:nvPr>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extLst>
      <p:ext uri="{BB962C8B-B14F-4D97-AF65-F5344CB8AC3E}">
        <p14:creationId xmlns:p14="http://schemas.microsoft.com/office/powerpoint/2010/main" val="3800447279"/>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 two lines">
    <p:spTree>
      <p:nvGrpSpPr>
        <p:cNvPr id="1" name=""/>
        <p:cNvGrpSpPr/>
        <p:nvPr/>
      </p:nvGrpSpPr>
      <p:grpSpPr>
        <a:xfrm>
          <a:off x="0" y="0"/>
          <a:ext cx="0" cy="0"/>
          <a:chOff x="0" y="0"/>
          <a:chExt cx="0" cy="0"/>
        </a:xfrm>
      </p:grpSpPr>
      <p:pic>
        <p:nvPicPr>
          <p:cNvPr id="5" name="Picture 4"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
        <p:nvSpPr>
          <p:cNvPr id="6" name="Subtitle 2"/>
          <p:cNvSpPr>
            <a:spLocks noGrp="1"/>
          </p:cNvSpPr>
          <p:nvPr>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
        <p:nvSpPr>
          <p:cNvPr id="8" name="Title 1"/>
          <p:cNvSpPr>
            <a:spLocks noGrp="1"/>
          </p:cNvSpPr>
          <p:nvPr>
            <p:ph type="ctrTitle" hasCustomPrompt="1"/>
          </p:nvPr>
        </p:nvSpPr>
        <p:spPr bwMode="gray">
          <a:xfrm>
            <a:off x="414000" y="243001"/>
            <a:ext cx="8280000" cy="756000"/>
          </a:xfrm>
        </p:spPr>
        <p:txBody>
          <a:bodyPr anchor="ctr"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Tree>
    <p:extLst>
      <p:ext uri="{BB962C8B-B14F-4D97-AF65-F5344CB8AC3E}">
        <p14:creationId xmlns:p14="http://schemas.microsoft.com/office/powerpoint/2010/main" val="4029354518"/>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with event logo">
    <p:spTree>
      <p:nvGrpSpPr>
        <p:cNvPr id="1" name=""/>
        <p:cNvGrpSpPr/>
        <p:nvPr/>
      </p:nvGrpSpPr>
      <p:grpSpPr>
        <a:xfrm>
          <a:off x="0" y="0"/>
          <a:ext cx="0" cy="0"/>
          <a:chOff x="0" y="0"/>
          <a:chExt cx="0" cy="0"/>
        </a:xfrm>
      </p:grpSpPr>
      <p:sp>
        <p:nvSpPr>
          <p:cNvPr id="8" name="Rectangle 7"/>
          <p:cNvSpPr/>
          <p:nvPr userDrawn="1"/>
        </p:nvSpPr>
        <p:spPr bwMode="gray">
          <a:xfrm>
            <a:off x="324000" y="162000"/>
            <a:ext cx="8496000" cy="1447200"/>
          </a:xfrm>
          <a:prstGeom prst="rect">
            <a:avLst/>
          </a:prstGeom>
          <a:solidFill>
            <a:schemeClr val="tx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Rectangle 9"/>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userDrawn="1">
            <p:ph type="ctrTitle" hasCustomPrompt="1"/>
          </p:nvPr>
        </p:nvSpPr>
        <p:spPr bwMode="gray">
          <a:xfrm>
            <a:off x="414000" y="243000"/>
            <a:ext cx="8280000" cy="553998"/>
          </a:xfrm>
        </p:spPr>
        <p:txBody>
          <a:bodyPr>
            <a:noAutofit/>
          </a:bodyPr>
          <a:lstStyle>
            <a:lvl1pPr>
              <a:defRPr sz="4800">
                <a:solidFill>
                  <a:sysClr val="windowText" lastClr="000000"/>
                </a:solidFill>
                <a:latin typeface="+mj-lt"/>
              </a:defRPr>
            </a:lvl1pPr>
          </a:lstStyle>
          <a:p>
            <a:r>
              <a:rPr lang="en-US" noProof="0" dirty="0" smtClean="0"/>
              <a:t>Short Presentation Title</a:t>
            </a:r>
            <a:endParaRPr lang="de-DE" dirty="0"/>
          </a:p>
        </p:txBody>
      </p:sp>
      <p:pic>
        <p:nvPicPr>
          <p:cNvPr id="9" name="Picture 8" descr="SAP_FKOM_KO.png"/>
          <p:cNvPicPr>
            <a:picLocks noChangeAspect="1"/>
          </p:cNvPicPr>
          <p:nvPr userDrawn="1"/>
        </p:nvPicPr>
        <p:blipFill>
          <a:blip r:embed="rId2" cstate="print"/>
          <a:stretch>
            <a:fillRect/>
          </a:stretch>
        </p:blipFill>
        <p:spPr>
          <a:xfrm>
            <a:off x="323850" y="4370400"/>
            <a:ext cx="1819399" cy="450000"/>
          </a:xfrm>
          <a:prstGeom prst="rect">
            <a:avLst/>
          </a:prstGeom>
          <a:noFill/>
          <a:ln>
            <a:noFill/>
          </a:ln>
        </p:spPr>
      </p:pic>
      <p:sp>
        <p:nvSpPr>
          <p:cNvPr id="7" name="Subtitle 2"/>
          <p:cNvSpPr>
            <a:spLocks noGrp="1"/>
          </p:cNvSpPr>
          <p:nvPr>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extLst>
      <p:ext uri="{BB962C8B-B14F-4D97-AF65-F5344CB8AC3E}">
        <p14:creationId xmlns:p14="http://schemas.microsoft.com/office/powerpoint/2010/main" val="745274817"/>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vider Page">
    <p:spTree>
      <p:nvGrpSpPr>
        <p:cNvPr id="1" name=""/>
        <p:cNvGrpSpPr/>
        <p:nvPr/>
      </p:nvGrpSpPr>
      <p:grpSpPr>
        <a:xfrm>
          <a:off x="0" y="0"/>
          <a:ext cx="0" cy="0"/>
          <a:chOff x="0" y="0"/>
          <a:chExt cx="0" cy="0"/>
        </a:xfrm>
      </p:grpSpPr>
      <p:sp>
        <p:nvSpPr>
          <p:cNvPr id="9" name="Rectangle 8"/>
          <p:cNvSpPr/>
          <p:nvPr userDrawn="1"/>
        </p:nvSpPr>
        <p:spPr bwMode="gray">
          <a:xfrm>
            <a:off x="324000" y="0"/>
            <a:ext cx="8496000" cy="1721644"/>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18333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93" name="Text Placeholder 92"/>
          <p:cNvSpPr>
            <a:spLocks noGrp="1"/>
          </p:cNvSpPr>
          <p:nvPr>
            <p:ph type="body" sz="quarter" idx="10" hasCustomPrompt="1"/>
          </p:nvPr>
        </p:nvSpPr>
        <p:spPr>
          <a:xfrm>
            <a:off x="324000" y="2686950"/>
            <a:ext cx="8496300" cy="465535"/>
          </a:xfrm>
        </p:spPr>
        <p:txBody>
          <a:bodyPr/>
          <a:lstStyle>
            <a:lvl1pPr>
              <a:spcBef>
                <a:spcPts val="1200"/>
              </a:spcBef>
              <a:defRPr sz="1600" b="0"/>
            </a:lvl1pPr>
          </a:lstStyle>
          <a:p>
            <a:r>
              <a:rPr lang="en-US" dirty="0" smtClean="0"/>
              <a:t>Subtitle if needed</a:t>
            </a:r>
          </a:p>
        </p:txBody>
      </p:sp>
      <p:pic>
        <p:nvPicPr>
          <p:cNvPr id="6" name="Picture 5"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Tree>
    <p:extLst>
      <p:ext uri="{BB962C8B-B14F-4D97-AF65-F5344CB8AC3E}">
        <p14:creationId xmlns:p14="http://schemas.microsoft.com/office/powerpoint/2010/main" val="4150392176"/>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vider Page with picture">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00"/>
            <a:ext cx="8496000" cy="1558800"/>
          </a:xfrm>
          <a:solidFill>
            <a:schemeClr val="bg1">
              <a:lumMod val="95000"/>
            </a:schemeClr>
          </a:solidFill>
        </p:spPr>
        <p:txBody>
          <a:bodyPr tIns="180000" anchor="t" anchorCtr="0"/>
          <a:lstStyle>
            <a:lvl1pPr algn="ctr">
              <a:defRPr b="0"/>
            </a:lvl1pPr>
          </a:lstStyle>
          <a:p>
            <a:r>
              <a:rPr lang="en-US" smtClean="0"/>
              <a:t>Click icon to add picture</a:t>
            </a:r>
            <a:endParaRPr lang="en-US" dirty="0"/>
          </a:p>
        </p:txBody>
      </p:sp>
      <p:sp>
        <p:nvSpPr>
          <p:cNvPr id="2" name="Title 1"/>
          <p:cNvSpPr>
            <a:spLocks noGrp="1"/>
          </p:cNvSpPr>
          <p:nvPr>
            <p:ph type="ctrTitle" hasCustomPrompt="1"/>
          </p:nvPr>
        </p:nvSpPr>
        <p:spPr bwMode="gray">
          <a:xfrm>
            <a:off x="324000" y="18333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12" name="Rectangle 11"/>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2686950"/>
            <a:ext cx="8496300" cy="465535"/>
          </a:xfrm>
        </p:spPr>
        <p:txBody>
          <a:bodyPr/>
          <a:lstStyle>
            <a:lvl1pPr>
              <a:spcBef>
                <a:spcPts val="1200"/>
              </a:spcBef>
              <a:defRPr sz="1600" b="0"/>
            </a:lvl1pPr>
          </a:lstStyle>
          <a:p>
            <a:r>
              <a:rPr lang="en-US" dirty="0" smtClean="0"/>
              <a:t>Subtitle if needed</a:t>
            </a:r>
          </a:p>
        </p:txBody>
      </p:sp>
      <p:pic>
        <p:nvPicPr>
          <p:cNvPr id="7" name="Picture 6"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Tree>
    <p:extLst>
      <p:ext uri="{BB962C8B-B14F-4D97-AF65-F5344CB8AC3E}">
        <p14:creationId xmlns:p14="http://schemas.microsoft.com/office/powerpoint/2010/main" val="241421534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act / Thank You">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1833300"/>
            <a:ext cx="8496000" cy="553998"/>
          </a:xfrm>
        </p:spPr>
        <p:txBody>
          <a:bodyPr>
            <a:noAutofit/>
          </a:bodyPr>
          <a:lstStyle>
            <a:lvl1pPr>
              <a:defRPr sz="4800">
                <a:solidFill>
                  <a:schemeClr val="tx1"/>
                </a:solidFill>
                <a:latin typeface="+mj-lt"/>
              </a:defRPr>
            </a:lvl1pPr>
          </a:lstStyle>
          <a:p>
            <a:r>
              <a:rPr lang="en-US" dirty="0" smtClean="0"/>
              <a:t>Thank You!</a:t>
            </a:r>
            <a:endParaRPr lang="de-DE" dirty="0"/>
          </a:p>
        </p:txBody>
      </p:sp>
      <p:sp>
        <p:nvSpPr>
          <p:cNvPr id="12" name="Rectangle 11"/>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3453289"/>
            <a:ext cx="8496300" cy="1107996"/>
          </a:xfrm>
        </p:spPr>
        <p:txBody>
          <a:bodyPr anchor="b" anchorCtr="0">
            <a:noAutofit/>
          </a:bodyPr>
          <a:lstStyle>
            <a:lvl1pPr>
              <a:spcBef>
                <a:spcPts val="0"/>
              </a:spcBef>
              <a:defRPr sz="1600" b="0"/>
            </a:lvl1pPr>
          </a:lstStyle>
          <a:p>
            <a:r>
              <a:rPr lang="en-US" dirty="0" smtClean="0"/>
              <a:t>Contact information:</a:t>
            </a:r>
          </a:p>
          <a:p>
            <a:endParaRPr lang="en-US" dirty="0" smtClean="0"/>
          </a:p>
          <a:p>
            <a:r>
              <a:rPr lang="en-US" dirty="0" smtClean="0"/>
              <a:t>F name MI. L name</a:t>
            </a:r>
          </a:p>
          <a:p>
            <a:r>
              <a:rPr lang="en-US" dirty="0" smtClean="0"/>
              <a:t>Title</a:t>
            </a:r>
          </a:p>
          <a:p>
            <a:r>
              <a:rPr lang="en-US" dirty="0" smtClean="0"/>
              <a:t>Address</a:t>
            </a:r>
          </a:p>
          <a:p>
            <a:r>
              <a:rPr lang="en-US" dirty="0" smtClean="0"/>
              <a:t>Phone number</a:t>
            </a:r>
          </a:p>
        </p:txBody>
      </p:sp>
      <p:pic>
        <p:nvPicPr>
          <p:cNvPr id="6" name="Picture 5"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86000"/>
            <a:ext cx="1832305" cy="907257"/>
          </a:xfrm>
          <a:prstGeom prst="rect">
            <a:avLst/>
          </a:prstGeom>
        </p:spPr>
      </p:pic>
    </p:spTree>
    <p:extLst>
      <p:ext uri="{BB962C8B-B14F-4D97-AF65-F5344CB8AC3E}">
        <p14:creationId xmlns:p14="http://schemas.microsoft.com/office/powerpoint/2010/main" val="12059480"/>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24001" y="1296000"/>
            <a:ext cx="8494713" cy="3074400"/>
          </a:xfrm>
        </p:spPr>
        <p:txBody>
          <a:bodyPr>
            <a:noAutofit/>
          </a:bodyPr>
          <a:lstStyle>
            <a:lvl1pPr marL="0" marR="0" indent="0" algn="l" defTabSz="914400" rtl="0" eaLnBrk="1" fontAlgn="auto" latinLnBrk="0" hangingPunct="1">
              <a:lnSpc>
                <a:spcPct val="100000"/>
              </a:lnSpc>
              <a:spcBef>
                <a:spcPts val="2400"/>
              </a:spcBef>
              <a:spcAft>
                <a:spcPts val="0"/>
              </a:spcAft>
              <a:buClr>
                <a:schemeClr val="accent1"/>
              </a:buClr>
              <a:buSzPct val="80000"/>
              <a:buFontTx/>
              <a:buNone/>
              <a:tabLst/>
              <a:defRPr b="0"/>
            </a:lvl1pPr>
            <a:lvl2pPr marL="0" marR="0" indent="0" algn="l" defTabSz="914400" rtl="0" eaLnBrk="1" fontAlgn="auto" latinLnBrk="0" hangingPunct="1">
              <a:lnSpc>
                <a:spcPct val="100000"/>
              </a:lnSpc>
              <a:spcBef>
                <a:spcPts val="1200"/>
              </a:spcBef>
              <a:spcAft>
                <a:spcPts val="0"/>
              </a:spcAft>
              <a:buClr>
                <a:schemeClr val="accent1"/>
              </a:buClr>
              <a:buSzPct val="80000"/>
              <a:buFontTx/>
              <a:buNone/>
              <a:tabLst/>
              <a:defRPr/>
            </a:lvl2pPr>
            <a:lvl3pPr marL="0" marR="0" indent="0" algn="l" defTabSz="914400" rtl="0" eaLnBrk="1" fontAlgn="auto" latinLnBrk="0" hangingPunct="1">
              <a:lnSpc>
                <a:spcPct val="100000"/>
              </a:lnSpc>
              <a:spcBef>
                <a:spcPts val="2400"/>
              </a:spcBef>
              <a:spcAft>
                <a:spcPts val="0"/>
              </a:spcAft>
              <a:buClr>
                <a:schemeClr val="accent1"/>
              </a:buClr>
              <a:buSzPct val="80000"/>
              <a:buFontTx/>
              <a:buNone/>
              <a:tabLst/>
              <a:defRPr/>
            </a:lvl3pPr>
            <a:lvl4pPr marL="270000" indent="-180000">
              <a:spcBef>
                <a:spcPts val="600"/>
              </a:spcBef>
              <a:buClr>
                <a:schemeClr val="accent1"/>
              </a:buClr>
              <a:buFont typeface="Wingdings" pitchFamily="2" charset="2"/>
              <a:buChar char=""/>
              <a:defRPr sz="1800"/>
            </a:lvl4pPr>
          </a:lstStyle>
          <a:p>
            <a:pPr lvl="1"/>
            <a:r>
              <a:rPr lang="en-US" dirty="0" smtClean="0"/>
              <a:t>Agenda Item/Divider Headline</a:t>
            </a:r>
          </a:p>
          <a:p>
            <a:pPr lvl="3"/>
            <a:r>
              <a:rPr lang="en-US" dirty="0" smtClean="0"/>
              <a:t>Details</a:t>
            </a:r>
          </a:p>
          <a:p>
            <a:endParaRPr lang="en-US" dirty="0" smtClean="0"/>
          </a:p>
          <a:p>
            <a:endParaRPr lang="en-US" dirty="0" smtClean="0"/>
          </a:p>
        </p:txBody>
      </p:sp>
      <p:sp>
        <p:nvSpPr>
          <p:cNvPr id="5" name="Titel 4"/>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0742652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short tit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243000"/>
            <a:ext cx="8280000" cy="553998"/>
          </a:xfrm>
        </p:spPr>
        <p:txBody>
          <a:bodyPr>
            <a:noAutofit/>
          </a:bodyPr>
          <a:lstStyle>
            <a:lvl1pPr>
              <a:defRPr sz="4800">
                <a:solidFill>
                  <a:sysClr val="windowText" lastClr="000000"/>
                </a:solidFill>
                <a:latin typeface="+mj-lt"/>
              </a:defRPr>
            </a:lvl1pPr>
          </a:lstStyle>
          <a:p>
            <a:r>
              <a:rPr lang="en-US" noProof="0" dirty="0" smtClean="0"/>
              <a:t>Short Presentation Title</a:t>
            </a:r>
            <a:endParaRPr lang="de-DE" dirty="0"/>
          </a:p>
        </p:txBody>
      </p:sp>
      <p:pic>
        <p:nvPicPr>
          <p:cNvPr id="5" name="Picture 4"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
        <p:nvSpPr>
          <p:cNvPr id="6" name="Subtitle 2"/>
          <p:cNvSpPr>
            <a:spLocks noGrp="1"/>
          </p:cNvSpPr>
          <p:nvPr>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Tree>
    <p:extLst>
      <p:ext uri="{BB962C8B-B14F-4D97-AF65-F5344CB8AC3E}">
        <p14:creationId xmlns:p14="http://schemas.microsoft.com/office/powerpoint/2010/main" val="19104891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1" y="1296000"/>
            <a:ext cx="8494713"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002530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296000"/>
            <a:ext cx="41652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4654800" y="1296000"/>
            <a:ext cx="41652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630733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5745600" y="1296000"/>
            <a:ext cx="3078000" cy="3074400"/>
          </a:xfrm>
          <a:solidFill>
            <a:schemeClr val="bg1">
              <a:lumMod val="95000"/>
            </a:schemeClr>
          </a:solidFill>
        </p:spPr>
        <p:txBody>
          <a:bodyPr tIns="648000" anchor="t" anchorCtr="0"/>
          <a:lstStyle>
            <a:lvl1pPr algn="ctr">
              <a:defRPr b="0"/>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296000"/>
            <a:ext cx="52380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extLst>
      <p:ext uri="{BB962C8B-B14F-4D97-AF65-F5344CB8AC3E}">
        <p14:creationId xmlns:p14="http://schemas.microsoft.com/office/powerpoint/2010/main" val="38495893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4654800" y="1296000"/>
            <a:ext cx="4165200" cy="3074400"/>
          </a:xfrm>
          <a:solidFill>
            <a:schemeClr val="bg1">
              <a:lumMod val="95000"/>
            </a:schemeClr>
          </a:solidFill>
        </p:spPr>
        <p:txBody>
          <a:bodyPr vert="horz" lIns="0" tIns="720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296000"/>
            <a:ext cx="41652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extLst>
      <p:ext uri="{BB962C8B-B14F-4D97-AF65-F5344CB8AC3E}">
        <p14:creationId xmlns:p14="http://schemas.microsoft.com/office/powerpoint/2010/main" val="24209757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3575304" y="1296000"/>
            <a:ext cx="5238000" cy="3074400"/>
          </a:xfrm>
          <a:solidFill>
            <a:schemeClr val="bg1">
              <a:lumMod val="95000"/>
            </a:schemeClr>
          </a:solidFill>
        </p:spPr>
        <p:txBody>
          <a:bodyPr vert="horz" lIns="0" tIns="684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296000"/>
            <a:ext cx="3078000" cy="30744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extLst>
      <p:ext uri="{BB962C8B-B14F-4D97-AF65-F5344CB8AC3E}">
        <p14:creationId xmlns:p14="http://schemas.microsoft.com/office/powerpoint/2010/main" val="9631387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296000"/>
            <a:ext cx="4165200" cy="1290600"/>
          </a:xfrm>
        </p:spPr>
        <p:txBody>
          <a:bodyPr/>
          <a:lstStyle>
            <a:lvl1pPr>
              <a:defRPr/>
            </a:lvl1pPr>
          </a:lstStyle>
          <a:p>
            <a:pPr lvl="0"/>
            <a:r>
              <a:rPr lang="en-US" noProof="0" dirty="0" smtClean="0"/>
              <a:t>First level</a:t>
            </a:r>
          </a:p>
          <a:p>
            <a:pPr lvl="1"/>
            <a:r>
              <a:rPr lang="en-US" dirty="0" smtClean="0"/>
              <a:t>Second level</a:t>
            </a:r>
          </a:p>
        </p:txBody>
      </p:sp>
      <p:sp>
        <p:nvSpPr>
          <p:cNvPr id="13" name="Text Placeholder 3"/>
          <p:cNvSpPr>
            <a:spLocks noGrp="1"/>
          </p:cNvSpPr>
          <p:nvPr>
            <p:ph type="body" sz="quarter" idx="14" hasCustomPrompt="1"/>
          </p:nvPr>
        </p:nvSpPr>
        <p:spPr>
          <a:xfrm>
            <a:off x="4654800" y="1296000"/>
            <a:ext cx="4165200" cy="1290600"/>
          </a:xfrm>
        </p:spPr>
        <p:txBody>
          <a:bodyPr/>
          <a:lstStyle>
            <a:lvl1pPr>
              <a:defRPr/>
            </a:lvl1pPr>
          </a:lstStyle>
          <a:p>
            <a:pPr lvl="0"/>
            <a:r>
              <a:rPr lang="en-US" noProof="0" dirty="0" smtClean="0"/>
              <a:t>First level</a:t>
            </a:r>
          </a:p>
          <a:p>
            <a:pPr lvl="1"/>
            <a:r>
              <a:rPr lang="en-US" dirty="0" smtClean="0"/>
              <a:t>Second level</a:t>
            </a:r>
          </a:p>
        </p:txBody>
      </p:sp>
      <p:sp>
        <p:nvSpPr>
          <p:cNvPr id="9" name="Picture Placeholder 4"/>
          <p:cNvSpPr>
            <a:spLocks noGrp="1"/>
          </p:cNvSpPr>
          <p:nvPr>
            <p:ph type="pic" sz="quarter" idx="15"/>
          </p:nvPr>
        </p:nvSpPr>
        <p:spPr bwMode="gray">
          <a:xfrm>
            <a:off x="324000" y="2680119"/>
            <a:ext cx="4165200" cy="1695032"/>
          </a:xfrm>
          <a:solidFill>
            <a:schemeClr val="bg1">
              <a:lumMod val="95000"/>
            </a:schemeClr>
          </a:solidFill>
        </p:spPr>
        <p:txBody>
          <a:bodyPr tIns="108000" anchor="t" anchorCtr="0"/>
          <a:lstStyle>
            <a:lvl1pPr algn="ctr">
              <a:defRPr b="0"/>
            </a:lvl1pPr>
          </a:lstStyle>
          <a:p>
            <a:r>
              <a:rPr lang="en-US" smtClean="0"/>
              <a:t>Click icon to add picture</a:t>
            </a:r>
            <a:endParaRPr lang="de-DE" dirty="0"/>
          </a:p>
        </p:txBody>
      </p:sp>
      <p:sp>
        <p:nvSpPr>
          <p:cNvPr id="11" name="Picture Placeholder 4"/>
          <p:cNvSpPr>
            <a:spLocks noGrp="1"/>
          </p:cNvSpPr>
          <p:nvPr>
            <p:ph type="pic" sz="quarter" idx="16"/>
          </p:nvPr>
        </p:nvSpPr>
        <p:spPr bwMode="gray">
          <a:xfrm>
            <a:off x="4654800" y="2680119"/>
            <a:ext cx="4165200" cy="1695032"/>
          </a:xfrm>
          <a:solidFill>
            <a:schemeClr val="bg1">
              <a:lumMod val="95000"/>
            </a:schemeClr>
          </a:solidFill>
        </p:spPr>
        <p:txBody>
          <a:bodyPr tIns="108000" anchor="t" anchorCtr="0"/>
          <a:lstStyle>
            <a:lvl1pPr algn="ctr">
              <a:defRPr b="0"/>
            </a:lvl1pPr>
          </a:lstStyle>
          <a:p>
            <a:r>
              <a:rPr lang="en-US" smtClean="0"/>
              <a:t>Click icon to add picture</a:t>
            </a:r>
            <a:endParaRPr lang="de-DE" dirty="0"/>
          </a:p>
        </p:txBody>
      </p:sp>
    </p:spTree>
    <p:extLst>
      <p:ext uri="{BB962C8B-B14F-4D97-AF65-F5344CB8AC3E}">
        <p14:creationId xmlns:p14="http://schemas.microsoft.com/office/powerpoint/2010/main" val="24281455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7" name="Content Placeholder 2"/>
          <p:cNvSpPr>
            <a:spLocks noGrp="1"/>
          </p:cNvSpPr>
          <p:nvPr>
            <p:ph idx="1" hasCustomPrompt="1"/>
          </p:nvPr>
        </p:nvSpPr>
        <p:spPr>
          <a:xfrm>
            <a:off x="324000" y="1296000"/>
            <a:ext cx="8496000" cy="3074400"/>
          </a:xfrm>
        </p:spPr>
        <p:txBody>
          <a:bodyPr tIns="576000"/>
          <a:lstStyle>
            <a:lvl1pPr algn="ctr">
              <a:defRPr b="0"/>
            </a:lvl1pPr>
          </a:lstStyle>
          <a:p>
            <a:pPr lvl="0"/>
            <a:r>
              <a:rPr lang="en-US" dirty="0" smtClean="0"/>
              <a:t>Click to add content</a:t>
            </a:r>
          </a:p>
        </p:txBody>
      </p:sp>
    </p:spTree>
    <p:extLst>
      <p:ext uri="{BB962C8B-B14F-4D97-AF65-F5344CB8AC3E}">
        <p14:creationId xmlns:p14="http://schemas.microsoft.com/office/powerpoint/2010/main" val="25679607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Discussion panel</a:t>
            </a:r>
            <a:endParaRPr lang="en-US" dirty="0"/>
          </a:p>
        </p:txBody>
      </p:sp>
      <p:sp>
        <p:nvSpPr>
          <p:cNvPr id="5" name="Text Placeholder 4"/>
          <p:cNvSpPr>
            <a:spLocks noGrp="1"/>
          </p:cNvSpPr>
          <p:nvPr>
            <p:ph type="body" sz="quarter" idx="10" hasCustomPrompt="1"/>
          </p:nvPr>
        </p:nvSpPr>
        <p:spPr>
          <a:xfrm>
            <a:off x="324001" y="1295999"/>
            <a:ext cx="8494713" cy="3074400"/>
          </a:xfrm>
        </p:spPr>
        <p:txBody>
          <a:bodyPr>
            <a:noAutofit/>
          </a:bodyPr>
          <a:lstStyle>
            <a:lvl1pPr>
              <a:spcBef>
                <a:spcPts val="1800"/>
              </a:spcBef>
              <a:defRPr/>
            </a:lvl1pPr>
          </a:lstStyle>
          <a:p>
            <a:r>
              <a:rPr lang="en-US" dirty="0" smtClean="0"/>
              <a:t>Title of discussion panel</a:t>
            </a:r>
          </a:p>
          <a:p>
            <a:r>
              <a:rPr lang="en-US" b="0" dirty="0" smtClean="0"/>
              <a:t>Speaker Name, Company 1</a:t>
            </a:r>
          </a:p>
          <a:p>
            <a:r>
              <a:rPr lang="en-US" b="0" dirty="0" smtClean="0"/>
              <a:t>Speaker Name, Company 2</a:t>
            </a:r>
          </a:p>
          <a:p>
            <a:r>
              <a:rPr lang="en-US" b="0" dirty="0" smtClean="0"/>
              <a:t>Speaker Name, Company 3</a:t>
            </a:r>
          </a:p>
          <a:p>
            <a:r>
              <a:rPr lang="en-US" b="0" dirty="0" smtClean="0"/>
              <a:t>Speaker Name, Company 4</a:t>
            </a:r>
          </a:p>
          <a:p>
            <a:r>
              <a:rPr lang="en-US" b="0" dirty="0" smtClean="0"/>
              <a:t>Speaker Name, Company 5</a:t>
            </a:r>
          </a:p>
        </p:txBody>
      </p:sp>
    </p:spTree>
    <p:extLst>
      <p:ext uri="{BB962C8B-B14F-4D97-AF65-F5344CB8AC3E}">
        <p14:creationId xmlns:p14="http://schemas.microsoft.com/office/powerpoint/2010/main" val="3368539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491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two lines">
    <p:bg>
      <p:bgPr>
        <a:solidFill>
          <a:schemeClr val="accent1"/>
        </a:solidFill>
        <a:effectLst/>
      </p:bgPr>
    </p:bg>
    <p:spTree>
      <p:nvGrpSpPr>
        <p:cNvPr id="1" name=""/>
        <p:cNvGrpSpPr/>
        <p:nvPr/>
      </p:nvGrpSpPr>
      <p:grpSpPr>
        <a:xfrm>
          <a:off x="0" y="0"/>
          <a:ext cx="0" cy="0"/>
          <a:chOff x="0" y="0"/>
          <a:chExt cx="0" cy="0"/>
        </a:xfrm>
      </p:grpSpPr>
      <p:pic>
        <p:nvPicPr>
          <p:cNvPr id="5" name="Picture 4"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
        <p:nvSpPr>
          <p:cNvPr id="6" name="Subtitle 2"/>
          <p:cNvSpPr>
            <a:spLocks noGrp="1"/>
          </p:cNvSpPr>
          <p:nvPr>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
        <p:nvSpPr>
          <p:cNvPr id="8" name="Title 1"/>
          <p:cNvSpPr>
            <a:spLocks noGrp="1"/>
          </p:cNvSpPr>
          <p:nvPr>
            <p:ph type="ctrTitle" hasCustomPrompt="1"/>
          </p:nvPr>
        </p:nvSpPr>
        <p:spPr bwMode="gray">
          <a:xfrm>
            <a:off x="414000" y="243001"/>
            <a:ext cx="8280000" cy="756000"/>
          </a:xfrm>
        </p:spPr>
        <p:txBody>
          <a:bodyPr anchor="ctr"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pyright german">
    <p:spTree>
      <p:nvGrpSpPr>
        <p:cNvPr id="1" name=""/>
        <p:cNvGrpSpPr/>
        <p:nvPr/>
      </p:nvGrpSpPr>
      <p:grpSpPr>
        <a:xfrm>
          <a:off x="0" y="0"/>
          <a:ext cx="0" cy="0"/>
          <a:chOff x="0" y="0"/>
          <a:chExt cx="0" cy="0"/>
        </a:xfrm>
      </p:grpSpPr>
      <p:sp>
        <p:nvSpPr>
          <p:cNvPr id="7" name="TextBox 6"/>
          <p:cNvSpPr txBox="1"/>
          <p:nvPr userDrawn="1"/>
        </p:nvSpPr>
        <p:spPr bwMode="gray">
          <a:xfrm>
            <a:off x="323999" y="1191225"/>
            <a:ext cx="8221689" cy="3231654"/>
          </a:xfrm>
          <a:prstGeom prst="rect">
            <a:avLst/>
          </a:prstGeom>
          <a:noFill/>
        </p:spPr>
        <p:txBody>
          <a:bodyPr wrap="square" lIns="0" tIns="0" rIns="0" bIns="0" rtlCol="0">
            <a:spAutoFit/>
          </a:bodyPr>
          <a:lstStyle/>
          <a:p>
            <a:r>
              <a:rPr lang="de-DE" sz="800" kern="1200" noProof="0" dirty="0" smtClean="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ein SAP-Konzernunternehmen nicht gestattet.</a:t>
            </a:r>
          </a:p>
          <a:p>
            <a:pPr>
              <a:spcBef>
                <a:spcPts val="1200"/>
              </a:spcBef>
            </a:pPr>
            <a:r>
              <a:rPr lang="de-DE" sz="800" kern="1200" noProof="0" dirty="0" smtClean="0">
                <a:solidFill>
                  <a:schemeClr val="tx1"/>
                </a:solidFill>
                <a:effectLst/>
                <a:latin typeface="Arial"/>
                <a:ea typeface="+mn-ea"/>
                <a:cs typeface="+mn-cs"/>
              </a:rPr>
              <a:t>SAP und andere in diesem Dokument erwähnte Produkte und Dienstleistungen von SAP sowie die dazugehörigen Logos sind Marken oder eingetragene Marken der </a:t>
            </a:r>
            <a:br>
              <a:rPr lang="de-DE" sz="800" kern="1200" noProof="0" dirty="0" smtClean="0">
                <a:solidFill>
                  <a:schemeClr val="tx1"/>
                </a:solidFill>
                <a:effectLst/>
                <a:latin typeface="Arial"/>
                <a:ea typeface="+mn-ea"/>
                <a:cs typeface="+mn-cs"/>
              </a:rPr>
            </a:b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von einem SAP-Konzernunternehmen) in Deutschland und verschiedenen anderen Ländern weltweit.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Weitere Hinweise und Informationen zum Markenrecht finden Sie unter </a:t>
            </a:r>
            <a:r>
              <a:rPr lang="de-DE" sz="800" kern="1200" noProof="0" dirty="0" smtClean="0">
                <a:solidFill>
                  <a:schemeClr val="tx1"/>
                </a:solidFill>
                <a:effectLst/>
                <a:latin typeface="Arial"/>
                <a:ea typeface="+mn-ea"/>
                <a:cs typeface="+mn-cs"/>
                <a:hlinkClick r:id="rId2"/>
              </a:rPr>
              <a:t>http://global.sap.com/corporate-de/legal/copyright/index.epx</a:t>
            </a:r>
            <a:r>
              <a:rPr lang="de-DE" sz="800" kern="1200" noProof="0" dirty="0" smtClean="0">
                <a:solidFill>
                  <a:schemeClr val="tx1"/>
                </a:solidFill>
                <a:effectLst/>
                <a:latin typeface="Arial"/>
                <a:ea typeface="+mn-ea"/>
                <a:cs typeface="+mn-cs"/>
              </a:rPr>
              <a:t>.</a:t>
            </a:r>
          </a:p>
          <a:p>
            <a:pPr>
              <a:spcBef>
                <a:spcPts val="1200"/>
              </a:spcBef>
            </a:pPr>
            <a:r>
              <a:rPr lang="de-DE" sz="800" kern="1200" noProof="0" dirty="0" smtClean="0">
                <a:solidFill>
                  <a:schemeClr val="tx1"/>
                </a:solidFill>
                <a:effectLst/>
                <a:latin typeface="Arial"/>
                <a:ea typeface="+mn-ea"/>
                <a:cs typeface="+mn-cs"/>
              </a:rPr>
              <a:t>Die von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deren Vertriebsfirmen angebotenen Softwareprodukte können Softwarekomponenten auch anderer Softwarehersteller enthalten.</a:t>
            </a:r>
          </a:p>
          <a:p>
            <a:pPr>
              <a:spcBef>
                <a:spcPts val="1200"/>
              </a:spcBef>
            </a:pPr>
            <a:r>
              <a:rPr lang="de-DE" sz="800" kern="1200" noProof="0" dirty="0" smtClean="0">
                <a:solidFill>
                  <a:schemeClr val="tx1"/>
                </a:solidFill>
                <a:effectLst/>
                <a:latin typeface="Arial"/>
                <a:ea typeface="+mn-ea"/>
                <a:cs typeface="+mn-cs"/>
              </a:rPr>
              <a:t>Produkte können länderspezifische Unterschiede aufweisen.</a:t>
            </a:r>
          </a:p>
          <a:p>
            <a:pPr>
              <a:spcBef>
                <a:spcPts val="1200"/>
              </a:spcBef>
            </a:pPr>
            <a:r>
              <a:rPr lang="de-DE" sz="800" kern="1200" noProof="0" dirty="0" smtClean="0">
                <a:solidFill>
                  <a:schemeClr val="tx1"/>
                </a:solidFill>
                <a:effectLst/>
                <a:latin typeface="Arial"/>
                <a:ea typeface="+mn-ea"/>
                <a:cs typeface="+mn-cs"/>
              </a:rPr>
              <a:t>Die vorliegenden Unterlagen werden von der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einem SAP-Konzernunternehmen bereitgestellt und dienen ausschließlich zu Informationszwecken.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Die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ihre Konzernunternehmen übernehmen keinerlei Haftung oder Gewährleistung für Fehler oder Unvollständigkeiten in </a:t>
            </a:r>
            <a:r>
              <a:rPr lang="de-DE" sz="800" kern="1200" baseline="0" noProof="0" dirty="0" smtClean="0">
                <a:solidFill>
                  <a:schemeClr val="tx1"/>
                </a:solidFill>
                <a:effectLst/>
                <a:latin typeface="Arial"/>
                <a:ea typeface="+mn-ea"/>
                <a:cs typeface="+mn-cs"/>
              </a:rPr>
              <a:t> </a:t>
            </a:r>
            <a:r>
              <a:rPr lang="de-DE" sz="800" kern="1200" noProof="0" dirty="0" smtClean="0">
                <a:solidFill>
                  <a:schemeClr val="tx1"/>
                </a:solidFill>
                <a:effectLst/>
                <a:latin typeface="Arial"/>
                <a:ea typeface="+mn-ea"/>
                <a:cs typeface="+mn-cs"/>
              </a:rPr>
              <a:t>dieser Publikation.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Die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1200"/>
              </a:spcBef>
            </a:pPr>
            <a:r>
              <a:rPr lang="de-DE" sz="800" kern="1200" noProof="0" dirty="0" smtClean="0">
                <a:solidFill>
                  <a:schemeClr val="tx1"/>
                </a:solidFill>
                <a:effectLst/>
                <a:latin typeface="Arial"/>
                <a:ea typeface="+mn-ea"/>
                <a:cs typeface="+mn-cs"/>
              </a:rPr>
              <a:t>Insbesondere sind die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die Strategie und etwaige künftige Entwicklungen, Produkte und/oder Plattformen der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ihrer Konzernunternehmen können von der </a:t>
            </a:r>
            <a:r>
              <a:rPr lang="en-US" sz="800" kern="1200" dirty="0" smtClean="0">
                <a:solidFill>
                  <a:schemeClr val="tx1"/>
                </a:solidFill>
                <a:latin typeface="Arial"/>
                <a:ea typeface="MS PGothic" pitchFamily="34" charset="-128"/>
                <a:cs typeface="+mn-cs"/>
              </a:rPr>
              <a:t>SAP SE </a:t>
            </a:r>
            <a:r>
              <a:rPr lang="de-DE" sz="800" kern="1200" noProof="0" dirty="0" smtClean="0">
                <a:solidFill>
                  <a:schemeClr val="tx1"/>
                </a:solidFill>
                <a:effectLst/>
                <a:latin typeface="Arial"/>
                <a:ea typeface="+mn-ea"/>
                <a:cs typeface="+mn-cs"/>
              </a:rPr>
              <a:t>oder ihren Konzernunternehmen jederzeit und ohne Angabe von Gründen unangekündigt geändert werden.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
            </a:r>
            <a:br>
              <a:rPr lang="de-DE" sz="800" kern="1200" noProof="0" dirty="0" smtClean="0">
                <a:solidFill>
                  <a:schemeClr val="tx1"/>
                </a:solidFill>
                <a:effectLst/>
                <a:latin typeface="Arial"/>
                <a:ea typeface="+mn-ea"/>
                <a:cs typeface="+mn-cs"/>
              </a:rPr>
            </a:br>
            <a:r>
              <a:rPr lang="de-DE" sz="800" kern="1200" noProof="0" dirty="0" smtClean="0">
                <a:solidFill>
                  <a:schemeClr val="tx1"/>
                </a:solidFill>
                <a:effectLst/>
                <a:latin typeface="Arial"/>
                <a:ea typeface="+mn-ea"/>
                <a:cs typeface="+mn-cs"/>
              </a:rPr>
              <a:t>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Die vorausschauenden Aussagen geben die Sicht zu dem Zeitpunkt wieder, zu dem sie getätigt wurden. Dem Leser wird empfohlen, diesen Aussagen kein übertriebenes Vertrauen zu schenken und sich bei Kaufentscheidungen nicht auf sie zu stützen.</a:t>
            </a:r>
          </a:p>
        </p:txBody>
      </p:sp>
      <p:sp>
        <p:nvSpPr>
          <p:cNvPr id="4" name="TextBox 10"/>
          <p:cNvSpPr txBox="1"/>
          <p:nvPr userDrawn="1"/>
        </p:nvSpPr>
        <p:spPr bwMode="gray">
          <a:xfrm>
            <a:off x="323999" y="162150"/>
            <a:ext cx="8439000" cy="756175"/>
          </a:xfrm>
          <a:prstGeom prst="rect">
            <a:avLst/>
          </a:prstGeom>
        </p:spPr>
        <p:txBody>
          <a:bodyPr vert="horz" lIns="0" tIns="0" rIns="0" bIns="0" rtlCol="0" anchor="ctr" anchorCtr="0">
            <a:noAutofit/>
          </a:bodyPr>
          <a:lstStyle/>
          <a:p>
            <a:pPr>
              <a:spcBef>
                <a:spcPct val="0"/>
              </a:spcBef>
              <a:defRPr/>
            </a:pPr>
            <a:r>
              <a:rPr lang="de-DE" sz="2400" b="1" dirty="0" smtClean="0">
                <a:solidFill>
                  <a:srgbClr val="666666"/>
                </a:solidFill>
              </a:rPr>
              <a:t>© 2016 SAP SE oder ein SAP-Konzernunternehmen. </a:t>
            </a:r>
            <a:br>
              <a:rPr lang="de-DE" sz="2400" b="1" dirty="0" smtClean="0">
                <a:solidFill>
                  <a:srgbClr val="666666"/>
                </a:solidFill>
              </a:rPr>
            </a:br>
            <a:r>
              <a:rPr lang="de-DE" sz="2400" b="1" dirty="0" smtClean="0">
                <a:solidFill>
                  <a:srgbClr val="666666"/>
                </a:solidFill>
              </a:rPr>
              <a:t>Alle Rechte vorbehalten.</a:t>
            </a:r>
          </a:p>
        </p:txBody>
      </p:sp>
    </p:spTree>
    <p:extLst>
      <p:ext uri="{BB962C8B-B14F-4D97-AF65-F5344CB8AC3E}">
        <p14:creationId xmlns:p14="http://schemas.microsoft.com/office/powerpoint/2010/main" val="32871556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with picture - short">
    <p:spTree>
      <p:nvGrpSpPr>
        <p:cNvPr id="1" name=""/>
        <p:cNvGrpSpPr/>
        <p:nvPr/>
      </p:nvGrpSpPr>
      <p:grpSpPr>
        <a:xfrm>
          <a:off x="0" y="0"/>
          <a:ext cx="0" cy="0"/>
          <a:chOff x="0" y="0"/>
          <a:chExt cx="0" cy="0"/>
        </a:xfrm>
      </p:grpSpPr>
      <p:sp>
        <p:nvSpPr>
          <p:cNvPr id="3" name="Rectangle 2"/>
          <p:cNvSpPr/>
          <p:nvPr userDrawn="1"/>
        </p:nvSpPr>
        <p:spPr bwMode="gray">
          <a:xfrm>
            <a:off x="242937" y="0"/>
            <a:ext cx="8656646" cy="1607344"/>
          </a:xfrm>
          <a:prstGeom prst="rect">
            <a:avLst/>
          </a:prstGeom>
          <a:solidFill>
            <a:schemeClr val="bg1">
              <a:alpha val="75000"/>
            </a:schemeClr>
          </a:solidFill>
          <a:ln w="6350" algn="ctr">
            <a:noFill/>
            <a:miter lim="800000"/>
            <a:headEnd/>
            <a:tailEnd/>
          </a:ln>
        </p:spPr>
        <p:txBody>
          <a:bodyPr lIns="80351" tIns="64280" rIns="80351" bIns="64280" rtlCol="0" anchor="ctr"/>
          <a:lstStyle/>
          <a:p>
            <a:pPr marR="0" algn="ctr" defTabSz="816364"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title" hasCustomPrompt="1"/>
          </p:nvPr>
        </p:nvSpPr>
        <p:spPr>
          <a:xfrm>
            <a:off x="350908" y="243000"/>
            <a:ext cx="8440702" cy="692337"/>
          </a:xfrm>
        </p:spPr>
        <p:txBody>
          <a:bodyPr anchor="t" anchorCtr="0">
            <a:noAutofit/>
          </a:bodyPr>
          <a:lstStyle>
            <a:lvl1pPr>
              <a:defRPr sz="4500">
                <a:solidFill>
                  <a:schemeClr val="tx1"/>
                </a:solidFill>
              </a:defRPr>
            </a:lvl1pPr>
          </a:lstStyle>
          <a:p>
            <a:r>
              <a:rPr lang="en-US" dirty="0" smtClean="0"/>
              <a:t>Short Presentation Title</a:t>
            </a:r>
            <a:endParaRPr lang="en-US" dirty="0"/>
          </a:p>
        </p:txBody>
      </p:sp>
      <p:pic>
        <p:nvPicPr>
          <p:cNvPr id="4" name="Picture 3" descr="SAP_grad_R_pref.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4015" y="4561738"/>
            <a:ext cx="684757" cy="340121"/>
          </a:xfrm>
          <a:prstGeom prst="rect">
            <a:avLst/>
          </a:prstGeom>
          <a:noFill/>
          <a:ln>
            <a:noFill/>
          </a:ln>
        </p:spPr>
      </p:pic>
      <p:sp>
        <p:nvSpPr>
          <p:cNvPr id="5" name="Rectangle 4"/>
          <p:cNvSpPr/>
          <p:nvPr userDrawn="1"/>
        </p:nvSpPr>
        <p:spPr bwMode="gray">
          <a:xfrm>
            <a:off x="242937" y="0"/>
            <a:ext cx="8656646" cy="121500"/>
          </a:xfrm>
          <a:prstGeom prst="rect">
            <a:avLst/>
          </a:prstGeom>
          <a:solidFill>
            <a:schemeClr val="accent1"/>
          </a:solidFill>
          <a:ln w="9525" algn="ctr">
            <a:noFill/>
            <a:miter lim="800000"/>
            <a:headEnd/>
            <a:tailEnd/>
          </a:ln>
        </p:spPr>
        <p:txBody>
          <a:bodyPr lIns="80351" tIns="64280" rIns="80351" bIns="64280" rtlCol="0" anchor="ctr"/>
          <a:lstStyle/>
          <a:p>
            <a:pPr marR="0" algn="ctr" defTabSz="816364" eaLnBrk="1" fontAlgn="base" latinLnBrk="0" hangingPunct="1">
              <a:lnSpc>
                <a:spcPct val="100000"/>
              </a:lnSpc>
              <a:spcBef>
                <a:spcPct val="50000"/>
              </a:spcBef>
              <a:spcAft>
                <a:spcPct val="0"/>
              </a:spcAft>
              <a:buClr>
                <a:srgbClr val="F0AB00"/>
              </a:buClr>
              <a:buSzPct val="80000"/>
              <a:tabLst/>
            </a:pPr>
            <a:endParaRPr kumimoji="0" lang="en-US" sz="14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350908" y="1124903"/>
            <a:ext cx="8440702" cy="438480"/>
          </a:xfrm>
        </p:spPr>
        <p:txBody>
          <a:bodyPr anchor="t" anchorCtr="0">
            <a:noAutofit/>
          </a:bodyPr>
          <a:lstStyle>
            <a:lvl1pPr marL="0" marR="0" indent="0" algn="l" defTabSz="816364" rtl="0" eaLnBrk="1" fontAlgn="auto" latinLnBrk="0" hangingPunct="1">
              <a:lnSpc>
                <a:spcPct val="100000"/>
              </a:lnSpc>
              <a:spcBef>
                <a:spcPts val="0"/>
              </a:spcBef>
              <a:spcAft>
                <a:spcPts val="0"/>
              </a:spcAft>
              <a:buClr>
                <a:schemeClr val="accent1"/>
              </a:buClr>
              <a:buSzPct val="80000"/>
              <a:buFontTx/>
              <a:buNone/>
              <a:tabLst/>
              <a:defRPr sz="1500" b="0">
                <a:solidFill>
                  <a:sysClr val="windowText" lastClr="000000"/>
                </a:solidFill>
              </a:defRPr>
            </a:lvl1pPr>
            <a:lvl2pPr marL="408182" indent="0" algn="ctr">
              <a:buNone/>
              <a:defRPr>
                <a:solidFill>
                  <a:schemeClr val="tx1">
                    <a:tint val="75000"/>
                  </a:schemeClr>
                </a:solidFill>
              </a:defRPr>
            </a:lvl2pPr>
            <a:lvl3pPr marL="816364" indent="0" algn="ctr">
              <a:buNone/>
              <a:defRPr>
                <a:solidFill>
                  <a:schemeClr val="tx1">
                    <a:tint val="75000"/>
                  </a:schemeClr>
                </a:solidFill>
              </a:defRPr>
            </a:lvl3pPr>
            <a:lvl4pPr marL="1224546" indent="0" algn="ctr">
              <a:buNone/>
              <a:defRPr>
                <a:solidFill>
                  <a:schemeClr val="tx1">
                    <a:tint val="75000"/>
                  </a:schemeClr>
                </a:solidFill>
              </a:defRPr>
            </a:lvl4pPr>
            <a:lvl5pPr marL="1632728" indent="0" algn="ctr">
              <a:buNone/>
              <a:defRPr>
                <a:solidFill>
                  <a:schemeClr val="tx1">
                    <a:tint val="75000"/>
                  </a:schemeClr>
                </a:solidFill>
              </a:defRPr>
            </a:lvl5pPr>
            <a:lvl6pPr marL="2040911" indent="0" algn="ctr">
              <a:buNone/>
              <a:defRPr>
                <a:solidFill>
                  <a:schemeClr val="tx1">
                    <a:tint val="75000"/>
                  </a:schemeClr>
                </a:solidFill>
              </a:defRPr>
            </a:lvl6pPr>
            <a:lvl7pPr marL="2449093" indent="0" algn="ctr">
              <a:buNone/>
              <a:defRPr>
                <a:solidFill>
                  <a:schemeClr val="tx1">
                    <a:tint val="75000"/>
                  </a:schemeClr>
                </a:solidFill>
              </a:defRPr>
            </a:lvl7pPr>
            <a:lvl8pPr marL="2857275" indent="0" algn="ctr">
              <a:buNone/>
              <a:defRPr>
                <a:solidFill>
                  <a:schemeClr val="tx1">
                    <a:tint val="75000"/>
                  </a:schemeClr>
                </a:solidFill>
              </a:defRPr>
            </a:lvl8pPr>
            <a:lvl9pPr marL="3265457"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2014</a:t>
            </a:r>
          </a:p>
        </p:txBody>
      </p:sp>
      <p:sp>
        <p:nvSpPr>
          <p:cNvPr id="7" name="TextBox 6"/>
          <p:cNvSpPr txBox="1"/>
          <p:nvPr userDrawn="1"/>
        </p:nvSpPr>
        <p:spPr>
          <a:xfrm rot="21360000">
            <a:off x="3207845" y="2724688"/>
            <a:ext cx="2728311" cy="200055"/>
          </a:xfrm>
          <a:prstGeom prst="rect">
            <a:avLst/>
          </a:prstGeom>
          <a:noFill/>
        </p:spPr>
        <p:txBody>
          <a:bodyPr wrap="none" lIns="0" tIns="0" rIns="0" bIns="0" rtlCol="0">
            <a:spAutoFit/>
          </a:bodyPr>
          <a:ls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50000"/>
              </a:spcBef>
              <a:spcAft>
                <a:spcPct val="0"/>
              </a:spcAft>
              <a:buClr>
                <a:srgbClr val="F0AB00"/>
              </a:buClr>
              <a:buSzPct val="80000"/>
            </a:pPr>
            <a:r>
              <a:rPr lang="en-US" sz="1300" kern="0" dirty="0" smtClean="0">
                <a:solidFill>
                  <a:schemeClr val="tx1"/>
                </a:solidFill>
                <a:ea typeface="Arial Unicode MS" pitchFamily="34" charset="-128"/>
                <a:cs typeface="Arial Unicode MS" pitchFamily="34" charset="-128"/>
              </a:rPr>
              <a:t>Use this title slide only with an</a:t>
            </a:r>
            <a:r>
              <a:rPr lang="en-US" sz="1300" kern="0" baseline="0" dirty="0" smtClean="0">
                <a:solidFill>
                  <a:schemeClr val="tx1"/>
                </a:solidFill>
                <a:ea typeface="Arial Unicode MS" pitchFamily="34" charset="-128"/>
                <a:cs typeface="Arial Unicode MS" pitchFamily="34" charset="-128"/>
              </a:rPr>
              <a:t> image</a:t>
            </a:r>
            <a:endParaRPr lang="en-US" sz="1300" kern="0" dirty="0" smtClean="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139083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event logo">
    <p:bg bwMode="gray">
      <p:bgPr>
        <a:solidFill>
          <a:schemeClr val="accent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324000" y="162000"/>
            <a:ext cx="8496000" cy="1447200"/>
          </a:xfrm>
          <a:prstGeom prst="rect">
            <a:avLst/>
          </a:prstGeom>
          <a:solidFill>
            <a:schemeClr val="tx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Rectangle 9"/>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userDrawn="1">
            <p:ph type="ctrTitle" hasCustomPrompt="1"/>
          </p:nvPr>
        </p:nvSpPr>
        <p:spPr bwMode="gray">
          <a:xfrm>
            <a:off x="414000" y="243000"/>
            <a:ext cx="8280000" cy="553998"/>
          </a:xfrm>
        </p:spPr>
        <p:txBody>
          <a:bodyPr>
            <a:noAutofit/>
          </a:bodyPr>
          <a:lstStyle>
            <a:lvl1pPr>
              <a:defRPr sz="4800">
                <a:solidFill>
                  <a:sysClr val="windowText" lastClr="000000"/>
                </a:solidFill>
                <a:latin typeface="+mj-lt"/>
              </a:defRPr>
            </a:lvl1pPr>
          </a:lstStyle>
          <a:p>
            <a:r>
              <a:rPr lang="en-US" noProof="0" dirty="0" smtClean="0"/>
              <a:t>Short Presentation Title</a:t>
            </a:r>
            <a:endParaRPr lang="de-DE" dirty="0"/>
          </a:p>
        </p:txBody>
      </p:sp>
      <p:pic>
        <p:nvPicPr>
          <p:cNvPr id="9" name="Picture 8" descr="SAP_FKOM_KO.png"/>
          <p:cNvPicPr>
            <a:picLocks noChangeAspect="1"/>
          </p:cNvPicPr>
          <p:nvPr userDrawn="1"/>
        </p:nvPicPr>
        <p:blipFill>
          <a:blip r:embed="rId2" cstate="print"/>
          <a:stretch>
            <a:fillRect/>
          </a:stretch>
        </p:blipFill>
        <p:spPr>
          <a:xfrm>
            <a:off x="323850" y="4370400"/>
            <a:ext cx="1819399" cy="450000"/>
          </a:xfrm>
          <a:prstGeom prst="rect">
            <a:avLst/>
          </a:prstGeom>
          <a:noFill/>
          <a:ln>
            <a:noFill/>
          </a:ln>
        </p:spPr>
      </p:pic>
      <p:sp>
        <p:nvSpPr>
          <p:cNvPr id="7" name="Subtitle 2"/>
          <p:cNvSpPr>
            <a:spLocks noGrp="1"/>
          </p:cNvSpPr>
          <p:nvPr>
            <p:ph type="subTitle" idx="1" hasCustomPrompt="1"/>
          </p:nvPr>
        </p:nvSpPr>
        <p:spPr bwMode="gray">
          <a:xfrm>
            <a:off x="414000" y="1105853"/>
            <a:ext cx="8280000" cy="432000"/>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p:bg bwMode="gray">
      <p:bgRef idx="1001">
        <a:schemeClr val="bg1"/>
      </p:bgRef>
    </p:bg>
    <p:spTree>
      <p:nvGrpSpPr>
        <p:cNvPr id="1" name=""/>
        <p:cNvGrpSpPr/>
        <p:nvPr/>
      </p:nvGrpSpPr>
      <p:grpSpPr>
        <a:xfrm>
          <a:off x="0" y="0"/>
          <a:ext cx="0" cy="0"/>
          <a:chOff x="0" y="0"/>
          <a:chExt cx="0" cy="0"/>
        </a:xfrm>
      </p:grpSpPr>
      <p:sp>
        <p:nvSpPr>
          <p:cNvPr id="9" name="Rectangle 8"/>
          <p:cNvSpPr/>
          <p:nvPr userDrawn="1"/>
        </p:nvSpPr>
        <p:spPr bwMode="gray">
          <a:xfrm>
            <a:off x="324000" y="0"/>
            <a:ext cx="8496000" cy="1721644"/>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18333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93" name="Text Placeholder 92"/>
          <p:cNvSpPr>
            <a:spLocks noGrp="1"/>
          </p:cNvSpPr>
          <p:nvPr>
            <p:ph type="body" sz="quarter" idx="10" hasCustomPrompt="1"/>
          </p:nvPr>
        </p:nvSpPr>
        <p:spPr>
          <a:xfrm>
            <a:off x="324000" y="2686950"/>
            <a:ext cx="8496300" cy="465535"/>
          </a:xfrm>
        </p:spPr>
        <p:txBody>
          <a:bodyPr/>
          <a:lstStyle>
            <a:lvl1pPr>
              <a:spcBef>
                <a:spcPts val="1200"/>
              </a:spcBef>
              <a:defRPr sz="1600" b="0"/>
            </a:lvl1pPr>
          </a:lstStyle>
          <a:p>
            <a:r>
              <a:rPr lang="en-US" dirty="0" smtClean="0"/>
              <a:t>Subtitle if needed</a:t>
            </a:r>
          </a:p>
        </p:txBody>
      </p:sp>
      <p:pic>
        <p:nvPicPr>
          <p:cNvPr id="6" name="Picture 5"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00"/>
            <a:ext cx="8496000" cy="1558800"/>
          </a:xfrm>
          <a:solidFill>
            <a:schemeClr val="bg1">
              <a:lumMod val="95000"/>
            </a:schemeClr>
          </a:solidFill>
        </p:spPr>
        <p:txBody>
          <a:bodyPr tIns="180000" anchor="t" anchorCtr="0"/>
          <a:lstStyle>
            <a:lvl1pPr algn="ctr">
              <a:defRPr b="0"/>
            </a:lvl1pPr>
          </a:lstStyle>
          <a:p>
            <a:r>
              <a:rPr lang="en-US" smtClean="0"/>
              <a:t>Click icon to add picture</a:t>
            </a:r>
            <a:endParaRPr lang="en-US" dirty="0"/>
          </a:p>
        </p:txBody>
      </p:sp>
      <p:sp>
        <p:nvSpPr>
          <p:cNvPr id="2" name="Title 1"/>
          <p:cNvSpPr>
            <a:spLocks noGrp="1"/>
          </p:cNvSpPr>
          <p:nvPr>
            <p:ph type="ctrTitle" hasCustomPrompt="1"/>
          </p:nvPr>
        </p:nvSpPr>
        <p:spPr bwMode="gray">
          <a:xfrm>
            <a:off x="324000" y="18333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12" name="Rectangle 11"/>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2686950"/>
            <a:ext cx="8496300" cy="465535"/>
          </a:xfrm>
        </p:spPr>
        <p:txBody>
          <a:bodyPr/>
          <a:lstStyle>
            <a:lvl1pPr>
              <a:spcBef>
                <a:spcPts val="1200"/>
              </a:spcBef>
              <a:defRPr sz="1600" b="0"/>
            </a:lvl1pPr>
          </a:lstStyle>
          <a:p>
            <a:r>
              <a:rPr lang="en-US" dirty="0" smtClean="0"/>
              <a:t>Subtitle if needed</a:t>
            </a:r>
          </a:p>
        </p:txBody>
      </p:sp>
      <p:pic>
        <p:nvPicPr>
          <p:cNvPr id="7" name="Picture 6"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370400"/>
            <a:ext cx="908824" cy="450000"/>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act / Thank You">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1833300"/>
            <a:ext cx="8496000" cy="553998"/>
          </a:xfrm>
        </p:spPr>
        <p:txBody>
          <a:bodyPr>
            <a:noAutofit/>
          </a:bodyPr>
          <a:lstStyle>
            <a:lvl1pPr>
              <a:defRPr sz="4800">
                <a:solidFill>
                  <a:schemeClr val="tx1"/>
                </a:solidFill>
                <a:latin typeface="+mj-lt"/>
              </a:defRPr>
            </a:lvl1pPr>
          </a:lstStyle>
          <a:p>
            <a:r>
              <a:rPr lang="en-US" dirty="0" smtClean="0"/>
              <a:t>Thank You!</a:t>
            </a:r>
            <a:endParaRPr lang="de-DE" dirty="0"/>
          </a:p>
        </p:txBody>
      </p:sp>
      <p:sp>
        <p:nvSpPr>
          <p:cNvPr id="12" name="Rectangle 11"/>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3453289"/>
            <a:ext cx="8496300" cy="1107996"/>
          </a:xfrm>
        </p:spPr>
        <p:txBody>
          <a:bodyPr anchor="b" anchorCtr="0">
            <a:noAutofit/>
          </a:bodyPr>
          <a:lstStyle>
            <a:lvl1pPr>
              <a:spcBef>
                <a:spcPts val="0"/>
              </a:spcBef>
              <a:defRPr sz="1600" b="0"/>
            </a:lvl1pPr>
          </a:lstStyle>
          <a:p>
            <a:r>
              <a:rPr lang="en-US" dirty="0" smtClean="0"/>
              <a:t>Contact information:</a:t>
            </a:r>
          </a:p>
          <a:p>
            <a:endParaRPr lang="en-US" dirty="0" smtClean="0"/>
          </a:p>
          <a:p>
            <a:r>
              <a:rPr lang="en-US" dirty="0" smtClean="0"/>
              <a:t>F name MI. L name</a:t>
            </a:r>
          </a:p>
          <a:p>
            <a:r>
              <a:rPr lang="en-US" dirty="0" smtClean="0"/>
              <a:t>Title</a:t>
            </a:r>
          </a:p>
          <a:p>
            <a:r>
              <a:rPr lang="en-US" dirty="0" smtClean="0"/>
              <a:t>Address</a:t>
            </a:r>
          </a:p>
          <a:p>
            <a:r>
              <a:rPr lang="en-US" dirty="0" smtClean="0"/>
              <a:t>Phone number</a:t>
            </a:r>
          </a:p>
        </p:txBody>
      </p:sp>
      <p:pic>
        <p:nvPicPr>
          <p:cNvPr id="6" name="Picture 5"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86000"/>
            <a:ext cx="1832305" cy="907257"/>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Agenda</a:t>
            </a:r>
            <a:endParaRPr lang="en-US" dirty="0"/>
          </a:p>
        </p:txBody>
      </p:sp>
      <p:sp>
        <p:nvSpPr>
          <p:cNvPr id="4" name="Text Placeholder 3"/>
          <p:cNvSpPr>
            <a:spLocks noGrp="1"/>
          </p:cNvSpPr>
          <p:nvPr>
            <p:ph type="body" sz="quarter" idx="10" hasCustomPrompt="1"/>
          </p:nvPr>
        </p:nvSpPr>
        <p:spPr>
          <a:xfrm>
            <a:off x="324001" y="1296000"/>
            <a:ext cx="8494713" cy="3074400"/>
          </a:xfrm>
        </p:spPr>
        <p:txBody>
          <a:bodyPr>
            <a:noAutofit/>
          </a:bodyPr>
          <a:lstStyle>
            <a:lvl1pPr marL="0" marR="0" indent="0" algn="l" defTabSz="914400" rtl="0" eaLnBrk="1" fontAlgn="auto" latinLnBrk="0" hangingPunct="1">
              <a:lnSpc>
                <a:spcPct val="100000"/>
              </a:lnSpc>
              <a:spcBef>
                <a:spcPts val="2400"/>
              </a:spcBef>
              <a:spcAft>
                <a:spcPts val="0"/>
              </a:spcAft>
              <a:buClr>
                <a:schemeClr val="accent1"/>
              </a:buClr>
              <a:buSzPct val="80000"/>
              <a:buFontTx/>
              <a:buNone/>
              <a:tabLst/>
              <a:defRPr b="0"/>
            </a:lvl1pPr>
            <a:lvl2pPr marL="0" marR="0" indent="0" algn="l" defTabSz="914400" rtl="0" eaLnBrk="1" fontAlgn="auto" latinLnBrk="0" hangingPunct="1">
              <a:lnSpc>
                <a:spcPct val="100000"/>
              </a:lnSpc>
              <a:spcBef>
                <a:spcPts val="1200"/>
              </a:spcBef>
              <a:spcAft>
                <a:spcPts val="0"/>
              </a:spcAft>
              <a:buClr>
                <a:schemeClr val="accent1"/>
              </a:buClr>
              <a:buSzPct val="80000"/>
              <a:buFontTx/>
              <a:buNone/>
              <a:tabLst/>
              <a:defRPr/>
            </a:lvl2pPr>
            <a:lvl3pPr marL="0" marR="0" indent="0" algn="l" defTabSz="914400" rtl="0" eaLnBrk="1" fontAlgn="auto" latinLnBrk="0" hangingPunct="1">
              <a:lnSpc>
                <a:spcPct val="100000"/>
              </a:lnSpc>
              <a:spcBef>
                <a:spcPts val="2400"/>
              </a:spcBef>
              <a:spcAft>
                <a:spcPts val="0"/>
              </a:spcAft>
              <a:buClr>
                <a:schemeClr val="accent1"/>
              </a:buClr>
              <a:buSzPct val="80000"/>
              <a:buFontTx/>
              <a:buNone/>
              <a:tabLst/>
              <a:defRPr/>
            </a:lvl3pPr>
            <a:lvl4pPr marL="270000" indent="-180000">
              <a:spcBef>
                <a:spcPts val="600"/>
              </a:spcBef>
              <a:buClr>
                <a:schemeClr val="accent1"/>
              </a:buClr>
              <a:buFont typeface="Wingdings" pitchFamily="2" charset="2"/>
              <a:buChar char=""/>
              <a:defRPr sz="1800"/>
            </a:lvl4pPr>
          </a:lstStyle>
          <a:p>
            <a:pPr lvl="1"/>
            <a:r>
              <a:rPr lang="en-US" dirty="0" smtClean="0"/>
              <a:t>Agenda Item/Divider Headline</a:t>
            </a:r>
          </a:p>
          <a:p>
            <a:pPr lvl="3"/>
            <a:r>
              <a:rPr lang="en-US" dirty="0" smtClean="0"/>
              <a:t>Details</a:t>
            </a:r>
          </a:p>
          <a:p>
            <a:endParaRPr lang="en-US" dirty="0" smtClean="0"/>
          </a:p>
          <a:p>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00"/>
            <a:ext cx="8496000" cy="567000"/>
          </a:xfrm>
          <a:prstGeom prst="rect">
            <a:avLst/>
          </a:prstGeom>
        </p:spPr>
        <p:txBody>
          <a:bodyPr vert="horz" lIns="0" tIns="0" rIns="0" bIns="0" rtlCol="0" anchor="ctr" anchorCtr="0">
            <a:noAutofit/>
          </a:bodyPr>
          <a:lstStyle/>
          <a:p>
            <a:r>
              <a:rPr lang="en-US" noProof="0" dirty="0" smtClean="0"/>
              <a:t>Insert page title</a:t>
            </a:r>
            <a:endParaRPr lang="en-US" noProof="0" dirty="0"/>
          </a:p>
        </p:txBody>
      </p:sp>
      <p:sp>
        <p:nvSpPr>
          <p:cNvPr id="3" name="Text Placeholder 2"/>
          <p:cNvSpPr>
            <a:spLocks noGrp="1"/>
          </p:cNvSpPr>
          <p:nvPr>
            <p:ph type="body" idx="1"/>
          </p:nvPr>
        </p:nvSpPr>
        <p:spPr bwMode="gray">
          <a:xfrm>
            <a:off x="324000" y="1296000"/>
            <a:ext cx="8496000" cy="3074400"/>
          </a:xfrm>
          <a:prstGeom prst="rect">
            <a:avLst/>
          </a:prstGeom>
        </p:spPr>
        <p:txBody>
          <a:bodyPr vert="horz" lIns="0" tIns="0" rIns="0" bIns="0" rtlCol="0">
            <a:noAutofit/>
          </a:bodyPr>
          <a:lstStyle/>
          <a:p>
            <a:pPr lvl="0"/>
            <a:r>
              <a:rPr lang="en-US" noProof="0" dirty="0" smtClean="0"/>
              <a:t>First level</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3" name="Rectangle 32"/>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cxnSp>
        <p:nvCxnSpPr>
          <p:cNvPr id="8" name="Straight Connector 7"/>
          <p:cNvCxnSpPr/>
          <p:nvPr/>
        </p:nvCxnSpPr>
        <p:spPr>
          <a:xfrm>
            <a:off x="324000" y="972000"/>
            <a:ext cx="84963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bwMode="gray">
          <a:xfrm>
            <a:off x="324000" y="4819500"/>
            <a:ext cx="8496000" cy="324000"/>
          </a:xfrm>
          <a:prstGeom prst="rect">
            <a:avLst/>
          </a:prstGeom>
          <a:solidFill>
            <a:schemeClr val="tx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10" name="TextBox 9"/>
          <p:cNvSpPr txBox="1"/>
          <p:nvPr/>
        </p:nvSpPr>
        <p:spPr bwMode="gray">
          <a:xfrm>
            <a:off x="324000" y="4919945"/>
            <a:ext cx="2847502" cy="123111"/>
          </a:xfrm>
          <a:prstGeom prst="rect">
            <a:avLst/>
          </a:prstGeom>
          <a:noFill/>
        </p:spPr>
        <p:txBody>
          <a:bodyPr wrap="none" lIns="72000" tIns="0" rIns="0" bIns="0" rtlCol="0">
            <a:spAutoFit/>
          </a:bodyPr>
          <a:lstStyle/>
          <a:p>
            <a:pPr marL="133350" indent="-133350" algn="l">
              <a:buClr>
                <a:schemeClr val="bg1"/>
              </a:buClr>
              <a:buFont typeface="Arial" pitchFamily="34" charset="0"/>
              <a:buChar char="©"/>
              <a:tabLst/>
            </a:pPr>
            <a:r>
              <a:rPr lang="en-US" sz="800" noProof="0" dirty="0" smtClean="0">
                <a:solidFill>
                  <a:schemeClr val="bg1"/>
                </a:solidFill>
              </a:rPr>
              <a:t>2016 SAP SE or an affiliate company. All rights reserved.</a:t>
            </a:r>
          </a:p>
        </p:txBody>
      </p:sp>
      <p:sp>
        <p:nvSpPr>
          <p:cNvPr id="34" name="TextBox 33"/>
          <p:cNvSpPr txBox="1"/>
          <p:nvPr/>
        </p:nvSpPr>
        <p:spPr bwMode="gray">
          <a:xfrm>
            <a:off x="8625589" y="4919945"/>
            <a:ext cx="197737" cy="123111"/>
          </a:xfrm>
          <a:prstGeom prst="rect">
            <a:avLst/>
          </a:prstGeom>
          <a:noFill/>
        </p:spPr>
        <p:txBody>
          <a:bodyPr wrap="none" lIns="0" tIns="0" rIns="72000" bIns="0" rtlCol="0">
            <a:spAutoFit/>
          </a:bodyPr>
          <a:lstStyle/>
          <a:p>
            <a:pPr marL="93663" indent="-93663" algn="r">
              <a:buClr>
                <a:schemeClr val="accent2"/>
              </a:buClr>
              <a:buFont typeface="Arial" pitchFamily="34" charset="0"/>
              <a:buNone/>
            </a:pPr>
            <a:fld id="{0BDC132A-5C91-4078-9777-31DA19A62E0A}" type="slidenum">
              <a:rPr lang="en-US" sz="800" baseline="0" noProof="0" smtClean="0">
                <a:solidFill>
                  <a:schemeClr val="bg1"/>
                </a:solidFill>
              </a:rPr>
              <a:pPr marL="93663" indent="-93663" algn="r">
                <a:buClr>
                  <a:schemeClr val="accent2"/>
                </a:buClr>
                <a:buFont typeface="Arial" pitchFamily="34" charset="0"/>
                <a:buNone/>
              </a:pPr>
              <a:t>‹#›</a:t>
            </a:fld>
            <a:endParaRPr lang="en-US" sz="800" noProof="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93" r:id="rId1"/>
    <p:sldLayoutId id="2147483697" r:id="rId2"/>
    <p:sldLayoutId id="2147483698" r:id="rId3"/>
    <p:sldLayoutId id="2147483699" r:id="rId4"/>
    <p:sldLayoutId id="2147483701" r:id="rId5"/>
    <p:sldLayoutId id="2147483704" r:id="rId6"/>
    <p:sldLayoutId id="2147483689" r:id="rId7"/>
    <p:sldLayoutId id="2147483702" r:id="rId8"/>
    <p:sldLayoutId id="2147483684" r:id="rId9"/>
    <p:sldLayoutId id="2147483665" r:id="rId10"/>
    <p:sldLayoutId id="2147483683" r:id="rId11"/>
    <p:sldLayoutId id="2147483687" r:id="rId12"/>
    <p:sldLayoutId id="2147483686" r:id="rId13"/>
    <p:sldLayoutId id="2147483669" r:id="rId14"/>
    <p:sldLayoutId id="2147483691" r:id="rId15"/>
    <p:sldLayoutId id="2147483688" r:id="rId16"/>
    <p:sldLayoutId id="2147483703" r:id="rId17"/>
    <p:sldLayoutId id="2147483685" r:id="rId18"/>
    <p:sldLayoutId id="2147483692" r:id="rId19"/>
    <p:sldLayoutId id="2147483705" r:id="rId20"/>
  </p:sldLayoutIdLst>
  <p:hf hdr="0" ftr="0" dt="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0" indent="0" algn="l" defTabSz="914400" rtl="0" eaLnBrk="1" latinLnBrk="0" hangingPunct="1">
        <a:spcBef>
          <a:spcPts val="1620"/>
        </a:spcBef>
        <a:buClr>
          <a:schemeClr val="accent1"/>
        </a:buClr>
        <a:buSzPct val="80000"/>
        <a:buFontTx/>
        <a:buNone/>
        <a:defRPr sz="1800" b="1" kern="1200">
          <a:solidFill>
            <a:schemeClr val="tx1"/>
          </a:solidFill>
          <a:latin typeface="+mn-lt"/>
          <a:ea typeface="+mn-ea"/>
          <a:cs typeface="+mn-cs"/>
        </a:defRPr>
      </a:lvl1pPr>
      <a:lvl2pPr marL="0" indent="0" algn="l" defTabSz="914400" rtl="0" eaLnBrk="1" latinLnBrk="0" hangingPunct="1">
        <a:spcBef>
          <a:spcPts val="500"/>
        </a:spcBef>
        <a:buClr>
          <a:schemeClr val="accent1"/>
        </a:buClr>
        <a:buSzPct val="80000"/>
        <a:buFont typeface="Wingdings" pitchFamily="2" charset="2"/>
        <a:buNone/>
        <a:defRPr sz="1800" kern="1200">
          <a:solidFill>
            <a:schemeClr val="tx1"/>
          </a:solidFill>
          <a:latin typeface="+mn-lt"/>
          <a:ea typeface="+mn-ea"/>
          <a:cs typeface="+mn-cs"/>
        </a:defRPr>
      </a:lvl2pPr>
      <a:lvl3pPr marL="269875" indent="-180975" algn="l" defTabSz="914400" rtl="0" eaLnBrk="1" latinLnBrk="0" hangingPunct="1">
        <a:spcBef>
          <a:spcPts val="420"/>
        </a:spcBef>
        <a:buClr>
          <a:schemeClr val="accent1"/>
        </a:buClr>
        <a:buSzPct val="100000"/>
        <a:buFont typeface="Wingdings" pitchFamily="2" charset="2"/>
        <a:buChar char=""/>
        <a:defRPr sz="1600" kern="1200">
          <a:solidFill>
            <a:schemeClr val="tx1"/>
          </a:solidFill>
          <a:latin typeface="+mn-lt"/>
          <a:ea typeface="+mn-ea"/>
          <a:cs typeface="+mn-cs"/>
        </a:defRPr>
      </a:lvl3pPr>
      <a:lvl4pPr marL="447675" indent="-177800" algn="l" defTabSz="914400" rtl="0" eaLnBrk="1" latinLnBrk="0" hangingPunct="1">
        <a:spcBef>
          <a:spcPts val="420"/>
        </a:spcBef>
        <a:buClr>
          <a:schemeClr val="accent2"/>
        </a:buClr>
        <a:buSzPct val="100000"/>
        <a:buFont typeface="Arial" pitchFamily="34" charset="0"/>
        <a:buChar char="–"/>
        <a:defRPr sz="1400" kern="1200">
          <a:solidFill>
            <a:schemeClr val="tx1"/>
          </a:solidFill>
          <a:latin typeface="+mn-lt"/>
          <a:ea typeface="+mn-ea"/>
          <a:cs typeface="+mn-cs"/>
        </a:defRPr>
      </a:lvl4pPr>
      <a:lvl5pPr marL="627063" indent="-179388" algn="l" defTabSz="914400" rtl="0" eaLnBrk="1" latinLnBrk="0" hangingPunct="1">
        <a:spcBef>
          <a:spcPts val="252"/>
        </a:spcBef>
        <a:buClr>
          <a:schemeClr val="accent2"/>
        </a:buClr>
        <a:buSzPct val="100000"/>
        <a:buFont typeface="Courier New"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00"/>
            <a:ext cx="8496000" cy="567000"/>
          </a:xfrm>
          <a:prstGeom prst="rect">
            <a:avLst/>
          </a:prstGeom>
        </p:spPr>
        <p:txBody>
          <a:bodyPr vert="horz" lIns="0" tIns="0" rIns="0" bIns="0" rtlCol="0" anchor="ctr" anchorCtr="0">
            <a:noAutofit/>
          </a:bodyPr>
          <a:lstStyle/>
          <a:p>
            <a:r>
              <a:rPr lang="en-US" noProof="0" dirty="0" smtClean="0"/>
              <a:t>Insert page title</a:t>
            </a:r>
            <a:endParaRPr lang="en-US" noProof="0" dirty="0"/>
          </a:p>
        </p:txBody>
      </p:sp>
      <p:sp>
        <p:nvSpPr>
          <p:cNvPr id="3" name="Text Placeholder 2"/>
          <p:cNvSpPr>
            <a:spLocks noGrp="1"/>
          </p:cNvSpPr>
          <p:nvPr>
            <p:ph type="body" idx="1"/>
          </p:nvPr>
        </p:nvSpPr>
        <p:spPr bwMode="gray">
          <a:xfrm>
            <a:off x="324000" y="1296000"/>
            <a:ext cx="8496000" cy="3074400"/>
          </a:xfrm>
          <a:prstGeom prst="rect">
            <a:avLst/>
          </a:prstGeom>
        </p:spPr>
        <p:txBody>
          <a:bodyPr vert="horz" lIns="0" tIns="0" rIns="0" bIns="0" rtlCol="0">
            <a:noAutofit/>
          </a:bodyPr>
          <a:lstStyle/>
          <a:p>
            <a:pPr lvl="0"/>
            <a:r>
              <a:rPr lang="en-US" noProof="0" dirty="0" smtClean="0"/>
              <a:t>First level</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3" name="Rectangle 32"/>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cxnSp>
        <p:nvCxnSpPr>
          <p:cNvPr id="8" name="Straight Connector 7"/>
          <p:cNvCxnSpPr/>
          <p:nvPr/>
        </p:nvCxnSpPr>
        <p:spPr>
          <a:xfrm>
            <a:off x="324000" y="972000"/>
            <a:ext cx="84963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bwMode="gray">
          <a:xfrm>
            <a:off x="324000" y="4819500"/>
            <a:ext cx="8496000" cy="324000"/>
          </a:xfrm>
          <a:prstGeom prst="rect">
            <a:avLst/>
          </a:prstGeom>
          <a:solidFill>
            <a:schemeClr val="tx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10" name="TextBox 9"/>
          <p:cNvSpPr txBox="1"/>
          <p:nvPr/>
        </p:nvSpPr>
        <p:spPr bwMode="gray">
          <a:xfrm>
            <a:off x="324000" y="4919945"/>
            <a:ext cx="2818648" cy="123111"/>
          </a:xfrm>
          <a:prstGeom prst="rect">
            <a:avLst/>
          </a:prstGeom>
          <a:noFill/>
        </p:spPr>
        <p:txBody>
          <a:bodyPr wrap="none" lIns="72000" tIns="0" rIns="0" bIns="0" rtlCol="0">
            <a:spAutoFit/>
          </a:bodyPr>
          <a:lstStyle/>
          <a:p>
            <a:pPr marL="133350" indent="-133350" algn="l">
              <a:buClr>
                <a:schemeClr val="bg1"/>
              </a:buClr>
              <a:buFont typeface="Arial" pitchFamily="34" charset="0"/>
              <a:buChar char="©"/>
              <a:tabLst/>
            </a:pPr>
            <a:r>
              <a:rPr lang="en-US" sz="800" noProof="0" dirty="0" smtClean="0">
                <a:solidFill>
                  <a:schemeClr val="bg1"/>
                </a:solidFill>
              </a:rPr>
              <a:t>2015</a:t>
            </a:r>
            <a:r>
              <a:rPr lang="en-US" sz="800" baseline="0" noProof="0" dirty="0" smtClean="0">
                <a:solidFill>
                  <a:schemeClr val="bg1"/>
                </a:solidFill>
              </a:rPr>
              <a:t> SAP SE or an affiliate company. </a:t>
            </a:r>
            <a:r>
              <a:rPr lang="en-US" sz="800" noProof="0" dirty="0" smtClean="0">
                <a:solidFill>
                  <a:schemeClr val="bg1"/>
                </a:solidFill>
              </a:rPr>
              <a:t>All rights reserved.</a:t>
            </a:r>
          </a:p>
        </p:txBody>
      </p:sp>
      <p:sp>
        <p:nvSpPr>
          <p:cNvPr id="34" name="TextBox 33"/>
          <p:cNvSpPr txBox="1"/>
          <p:nvPr/>
        </p:nvSpPr>
        <p:spPr bwMode="gray">
          <a:xfrm>
            <a:off x="8625589" y="4919945"/>
            <a:ext cx="197737" cy="123111"/>
          </a:xfrm>
          <a:prstGeom prst="rect">
            <a:avLst/>
          </a:prstGeom>
          <a:noFill/>
        </p:spPr>
        <p:txBody>
          <a:bodyPr wrap="none" lIns="0" tIns="0" rIns="72000" bIns="0" rtlCol="0">
            <a:spAutoFit/>
          </a:bodyPr>
          <a:lstStyle/>
          <a:p>
            <a:pPr marL="93663" indent="-93663" algn="r">
              <a:buClr>
                <a:schemeClr val="accent2"/>
              </a:buClr>
              <a:buFont typeface="Arial" pitchFamily="34" charset="0"/>
              <a:buNone/>
            </a:pPr>
            <a:fld id="{0BDC132A-5C91-4078-9777-31DA19A62E0A}" type="slidenum">
              <a:rPr lang="en-US" sz="800" baseline="0" noProof="0" smtClean="0">
                <a:solidFill>
                  <a:schemeClr val="bg1"/>
                </a:solidFill>
              </a:rPr>
              <a:pPr marL="93663" indent="-93663" algn="r">
                <a:buClr>
                  <a:schemeClr val="accent2"/>
                </a:buClr>
                <a:buFont typeface="Arial" pitchFamily="34" charset="0"/>
                <a:buNone/>
              </a:pPr>
              <a:t>‹#›</a:t>
            </a:fld>
            <a:endParaRPr lang="en-US" sz="800" noProof="0" dirty="0" smtClean="0">
              <a:solidFill>
                <a:schemeClr val="bg1"/>
              </a:solidFill>
            </a:endParaRPr>
          </a:p>
        </p:txBody>
      </p:sp>
    </p:spTree>
    <p:extLst>
      <p:ext uri="{BB962C8B-B14F-4D97-AF65-F5344CB8AC3E}">
        <p14:creationId xmlns:p14="http://schemas.microsoft.com/office/powerpoint/2010/main" val="178381862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 id="2147483726" r:id="rId19"/>
    <p:sldLayoutId id="2147483728" r:id="rId20"/>
    <p:sldLayoutId id="2147483729" r:id="rId21"/>
  </p:sldLayoutIdLst>
  <p:timing>
    <p:tnLst>
      <p:par>
        <p:cTn id="1" dur="indefinite" restart="never" nodeType="tmRoot"/>
      </p:par>
    </p:tnLst>
  </p:timing>
  <p:hf hdr="0" ftr="0" dt="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0" indent="0" algn="l" defTabSz="914400" rtl="0" eaLnBrk="1" latinLnBrk="0" hangingPunct="1">
        <a:spcBef>
          <a:spcPts val="1620"/>
        </a:spcBef>
        <a:buClr>
          <a:schemeClr val="accent1"/>
        </a:buClr>
        <a:buSzPct val="80000"/>
        <a:buFontTx/>
        <a:buNone/>
        <a:defRPr sz="1800" b="1" kern="1200">
          <a:solidFill>
            <a:schemeClr val="tx1"/>
          </a:solidFill>
          <a:latin typeface="+mn-lt"/>
          <a:ea typeface="+mn-ea"/>
          <a:cs typeface="+mn-cs"/>
        </a:defRPr>
      </a:lvl1pPr>
      <a:lvl2pPr marL="0" indent="0" algn="l" defTabSz="914400" rtl="0" eaLnBrk="1" latinLnBrk="0" hangingPunct="1">
        <a:spcBef>
          <a:spcPts val="500"/>
        </a:spcBef>
        <a:buClr>
          <a:schemeClr val="accent1"/>
        </a:buClr>
        <a:buSzPct val="80000"/>
        <a:buFont typeface="Wingdings" pitchFamily="2" charset="2"/>
        <a:buNone/>
        <a:defRPr sz="1800" kern="1200">
          <a:solidFill>
            <a:schemeClr val="tx1"/>
          </a:solidFill>
          <a:latin typeface="+mn-lt"/>
          <a:ea typeface="+mn-ea"/>
          <a:cs typeface="+mn-cs"/>
        </a:defRPr>
      </a:lvl2pPr>
      <a:lvl3pPr marL="269875" indent="-180975" algn="l" defTabSz="914400" rtl="0" eaLnBrk="1" latinLnBrk="0" hangingPunct="1">
        <a:spcBef>
          <a:spcPts val="420"/>
        </a:spcBef>
        <a:buClr>
          <a:schemeClr val="accent1"/>
        </a:buClr>
        <a:buSzPct val="100000"/>
        <a:buFont typeface="Wingdings" pitchFamily="2" charset="2"/>
        <a:buChar char=""/>
        <a:defRPr sz="1600" kern="1200">
          <a:solidFill>
            <a:schemeClr val="tx1"/>
          </a:solidFill>
          <a:latin typeface="+mn-lt"/>
          <a:ea typeface="+mn-ea"/>
          <a:cs typeface="+mn-cs"/>
        </a:defRPr>
      </a:lvl3pPr>
      <a:lvl4pPr marL="447675" indent="-177800" algn="l" defTabSz="914400" rtl="0" eaLnBrk="1" latinLnBrk="0" hangingPunct="1">
        <a:spcBef>
          <a:spcPts val="420"/>
        </a:spcBef>
        <a:buClr>
          <a:schemeClr val="accent2"/>
        </a:buClr>
        <a:buSzPct val="100000"/>
        <a:buFont typeface="Arial" pitchFamily="34" charset="0"/>
        <a:buChar char="–"/>
        <a:defRPr sz="1400" kern="1200">
          <a:solidFill>
            <a:schemeClr val="tx1"/>
          </a:solidFill>
          <a:latin typeface="+mn-lt"/>
          <a:ea typeface="+mn-ea"/>
          <a:cs typeface="+mn-cs"/>
        </a:defRPr>
      </a:lvl4pPr>
      <a:lvl5pPr marL="627063" indent="-179388" algn="l" defTabSz="914400" rtl="0" eaLnBrk="1" latinLnBrk="0" hangingPunct="1">
        <a:spcBef>
          <a:spcPts val="252"/>
        </a:spcBef>
        <a:buClr>
          <a:schemeClr val="accent2"/>
        </a:buClr>
        <a:buSzPct val="100000"/>
        <a:buFont typeface="Courier New"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Kurzlebenslauf Thomas Jenewein </a:t>
            </a:r>
            <a:endParaRPr lang="de-DE" dirty="0"/>
          </a:p>
        </p:txBody>
      </p:sp>
      <p:sp>
        <p:nvSpPr>
          <p:cNvPr id="3" name="Text Placeholder 2"/>
          <p:cNvSpPr>
            <a:spLocks noGrp="1"/>
          </p:cNvSpPr>
          <p:nvPr>
            <p:ph type="body" sz="quarter" idx="10"/>
          </p:nvPr>
        </p:nvSpPr>
        <p:spPr>
          <a:xfrm>
            <a:off x="315455" y="1107993"/>
            <a:ext cx="8033785" cy="3089253"/>
          </a:xfrm>
        </p:spPr>
        <p:txBody>
          <a:bodyPr/>
          <a:lstStyle/>
          <a:p>
            <a:pPr lvl="1">
              <a:spcBef>
                <a:spcPts val="600"/>
              </a:spcBef>
            </a:pPr>
            <a:endParaRPr lang="de-DE" sz="1200" dirty="0" smtClean="0"/>
          </a:p>
          <a:p>
            <a:pPr lvl="1"/>
            <a:endParaRPr lang="de-DE" sz="1200" b="1" dirty="0" smtClean="0"/>
          </a:p>
        </p:txBody>
      </p:sp>
      <p:sp>
        <p:nvSpPr>
          <p:cNvPr id="5" name="Textplatzhalter 2"/>
          <p:cNvSpPr txBox="1">
            <a:spLocks/>
          </p:cNvSpPr>
          <p:nvPr/>
        </p:nvSpPr>
        <p:spPr bwMode="gray">
          <a:xfrm>
            <a:off x="332419" y="1199213"/>
            <a:ext cx="8494713" cy="3684233"/>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2400"/>
              </a:spcBef>
              <a:spcAft>
                <a:spcPts val="0"/>
              </a:spcAft>
              <a:buClr>
                <a:schemeClr val="accent1"/>
              </a:buClr>
              <a:buSzPct val="80000"/>
              <a:buFontTx/>
              <a:buNone/>
              <a:tabLst/>
              <a:defRPr sz="1800" b="0" kern="1200">
                <a:solidFill>
                  <a:schemeClr val="tx1"/>
                </a:solidFill>
                <a:latin typeface="+mn-lt"/>
                <a:ea typeface="+mn-ea"/>
                <a:cs typeface="+mn-cs"/>
              </a:defRPr>
            </a:lvl1pPr>
            <a:lvl2pPr marL="0" marR="0" indent="0" algn="l" defTabSz="914400" rtl="0" eaLnBrk="1" fontAlgn="auto" latinLnBrk="0" hangingPunct="1">
              <a:lnSpc>
                <a:spcPct val="100000"/>
              </a:lnSpc>
              <a:spcBef>
                <a:spcPts val="1200"/>
              </a:spcBef>
              <a:spcAft>
                <a:spcPts val="0"/>
              </a:spcAft>
              <a:buClr>
                <a:schemeClr val="accent1"/>
              </a:buClr>
              <a:buSzPct val="80000"/>
              <a:buFontTx/>
              <a:buNone/>
              <a:tabLst/>
              <a:defRPr sz="1800" kern="1200">
                <a:solidFill>
                  <a:schemeClr val="tx1"/>
                </a:solidFill>
                <a:latin typeface="+mn-lt"/>
                <a:ea typeface="+mn-ea"/>
                <a:cs typeface="+mn-cs"/>
              </a:defRPr>
            </a:lvl2pPr>
            <a:lvl3pPr marL="0" marR="0" indent="0" algn="l" defTabSz="914400" rtl="0" eaLnBrk="1" fontAlgn="auto" latinLnBrk="0" hangingPunct="1">
              <a:lnSpc>
                <a:spcPct val="100000"/>
              </a:lnSpc>
              <a:spcBef>
                <a:spcPts val="2400"/>
              </a:spcBef>
              <a:spcAft>
                <a:spcPts val="0"/>
              </a:spcAft>
              <a:buClr>
                <a:schemeClr val="accent1"/>
              </a:buClr>
              <a:buSzPct val="80000"/>
              <a:buFontTx/>
              <a:buNone/>
              <a:tabLst/>
              <a:defRPr sz="1600" kern="1200">
                <a:solidFill>
                  <a:schemeClr val="tx1"/>
                </a:solidFill>
                <a:latin typeface="+mn-lt"/>
                <a:ea typeface="+mn-ea"/>
                <a:cs typeface="+mn-cs"/>
              </a:defRPr>
            </a:lvl3pPr>
            <a:lvl4pPr marL="270000" indent="-180000" algn="l" defTabSz="914400"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4pPr>
            <a:lvl5pPr marL="627063" indent="-179388" algn="l" defTabSz="914400" rtl="0" eaLnBrk="1" latinLnBrk="0" hangingPunct="1">
              <a:spcBef>
                <a:spcPts val="252"/>
              </a:spcBef>
              <a:buClr>
                <a:schemeClr val="accent2"/>
              </a:buClr>
              <a:buSzPct val="100000"/>
              <a:buFont typeface="Courier New"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de-DE" sz="1000" b="1" dirty="0" smtClean="0"/>
              <a:t>Vorname</a:t>
            </a:r>
            <a:r>
              <a:rPr lang="de-DE" sz="1000" b="1" dirty="0" smtClean="0"/>
              <a:t>: </a:t>
            </a:r>
            <a:r>
              <a:rPr lang="de-DE" sz="1000" b="1" dirty="0" smtClean="0"/>
              <a:t>Thomas</a:t>
            </a:r>
            <a:r>
              <a:rPr lang="de-DE" sz="1000" b="1" dirty="0" smtClean="0"/>
              <a:t/>
            </a:r>
            <a:br>
              <a:rPr lang="de-DE" sz="1000" b="1" dirty="0" smtClean="0"/>
            </a:br>
            <a:r>
              <a:rPr lang="de-DE" sz="1000" b="1" dirty="0" smtClean="0"/>
              <a:t>Name: </a:t>
            </a:r>
            <a:r>
              <a:rPr lang="de-DE" sz="1000" b="1" dirty="0" smtClean="0"/>
              <a:t>Jenewein</a:t>
            </a:r>
            <a:r>
              <a:rPr lang="de-DE" sz="1000" b="1" dirty="0" smtClean="0"/>
              <a:t/>
            </a:r>
            <a:br>
              <a:rPr lang="de-DE" sz="1000" b="1" dirty="0" smtClean="0"/>
            </a:br>
            <a:r>
              <a:rPr lang="de-DE" sz="1000" b="1" dirty="0" smtClean="0"/>
              <a:t>Firma: SAP </a:t>
            </a:r>
            <a:r>
              <a:rPr lang="de-DE" sz="1000" b="1" dirty="0" smtClean="0"/>
              <a:t>Deutschland</a:t>
            </a:r>
            <a:endParaRPr lang="de-DE" sz="1000" b="1" dirty="0" smtClean="0"/>
          </a:p>
          <a:p>
            <a:pPr>
              <a:spcBef>
                <a:spcPts val="0"/>
              </a:spcBef>
            </a:pPr>
            <a:endParaRPr lang="de-DE" sz="1000" dirty="0" smtClean="0"/>
          </a:p>
          <a:p>
            <a:pPr>
              <a:spcBef>
                <a:spcPts val="0"/>
              </a:spcBef>
            </a:pPr>
            <a:r>
              <a:rPr lang="de-DE" sz="1000" b="1" dirty="0" smtClean="0"/>
              <a:t>Vortragstitel: </a:t>
            </a:r>
            <a:r>
              <a:rPr lang="de-DE" sz="1000" dirty="0"/>
              <a:t>Digital Learning: Lernstrukturen und Prozesse im Digitalen Wandel</a:t>
            </a:r>
            <a:endParaRPr lang="de-DE" sz="1000" b="1" dirty="0" smtClean="0"/>
          </a:p>
          <a:p>
            <a:pPr>
              <a:spcBef>
                <a:spcPts val="0"/>
              </a:spcBef>
            </a:pPr>
            <a:endParaRPr lang="de-DE" sz="1000" dirty="0" smtClean="0"/>
          </a:p>
          <a:p>
            <a:pPr>
              <a:spcBef>
                <a:spcPts val="0"/>
              </a:spcBef>
            </a:pPr>
            <a:r>
              <a:rPr lang="de-DE" sz="1000" b="1" dirty="0" smtClean="0"/>
              <a:t>Prägnanteste berufliche Etappen:</a:t>
            </a:r>
            <a:br>
              <a:rPr lang="de-DE" sz="1000" b="1" dirty="0" smtClean="0"/>
            </a:br>
            <a:endParaRPr lang="de-DE" sz="1000" b="1" dirty="0" smtClean="0"/>
          </a:p>
          <a:p>
            <a:pPr>
              <a:spcBef>
                <a:spcPts val="0"/>
              </a:spcBef>
            </a:pPr>
            <a:r>
              <a:rPr lang="de-DE" sz="1000" dirty="0" smtClean="0"/>
              <a:t>seit </a:t>
            </a:r>
            <a:r>
              <a:rPr lang="de-DE" sz="1000" dirty="0" smtClean="0"/>
              <a:t>1998 bei </a:t>
            </a:r>
            <a:r>
              <a:rPr lang="de-DE" sz="1000" dirty="0" smtClean="0"/>
              <a:t>SAP u.a. in folgenden Positionen:</a:t>
            </a:r>
          </a:p>
          <a:p>
            <a:pPr marL="171450" indent="-171450">
              <a:spcBef>
                <a:spcPts val="0"/>
              </a:spcBef>
              <a:buFont typeface="Arial" panose="020B0604020202020204" pitchFamily="34" charset="0"/>
              <a:buChar char="•"/>
            </a:pPr>
            <a:r>
              <a:rPr lang="de-DE" sz="1000" dirty="0" smtClean="0"/>
              <a:t>Projekt &amp; Programm Manager in der SAP University</a:t>
            </a:r>
            <a:endParaRPr lang="de-DE" sz="1000" dirty="0" smtClean="0"/>
          </a:p>
          <a:p>
            <a:pPr marL="171450" indent="-171450">
              <a:spcBef>
                <a:spcPts val="0"/>
              </a:spcBef>
              <a:buFont typeface="Arial" panose="020B0604020202020204" pitchFamily="34" charset="0"/>
              <a:buChar char="•"/>
            </a:pPr>
            <a:r>
              <a:rPr lang="de-DE" sz="1000" dirty="0" smtClean="0"/>
              <a:t>Manager des SAP internen „Knowledge Transfer Consulting“ Teams</a:t>
            </a:r>
            <a:endParaRPr lang="de-DE" sz="1000" dirty="0" smtClean="0"/>
          </a:p>
          <a:p>
            <a:pPr marL="171450" indent="-171450">
              <a:spcBef>
                <a:spcPts val="0"/>
              </a:spcBef>
              <a:buFont typeface="Arial" panose="020B0604020202020204" pitchFamily="34" charset="0"/>
              <a:buChar char="•"/>
            </a:pPr>
            <a:r>
              <a:rPr lang="de-DE" sz="1000" dirty="0" smtClean="0"/>
              <a:t>Produkt &amp; Solution Manager für eine e-Commerce Lernlösung</a:t>
            </a:r>
            <a:endParaRPr lang="de-DE" sz="1000" dirty="0" smtClean="0"/>
          </a:p>
          <a:p>
            <a:pPr marL="171450" indent="-171450">
              <a:spcBef>
                <a:spcPts val="0"/>
              </a:spcBef>
              <a:buFont typeface="Arial" panose="020B0604020202020204" pitchFamily="34" charset="0"/>
              <a:buChar char="•"/>
            </a:pPr>
            <a:r>
              <a:rPr lang="de-DE" sz="1000" dirty="0" smtClean="0"/>
              <a:t>SAP Education Business Development Manager </a:t>
            </a:r>
            <a:endParaRPr lang="de-DE" sz="1000" dirty="0" smtClean="0"/>
          </a:p>
          <a:p>
            <a:pPr>
              <a:spcBef>
                <a:spcPts val="0"/>
              </a:spcBef>
            </a:pPr>
            <a:endParaRPr lang="de-DE" sz="1000" dirty="0" smtClean="0"/>
          </a:p>
          <a:p>
            <a:pPr>
              <a:spcBef>
                <a:spcPts val="0"/>
              </a:spcBef>
            </a:pPr>
            <a:r>
              <a:rPr lang="de-DE" sz="1000" b="1" dirty="0" smtClean="0"/>
              <a:t>Informationen </a:t>
            </a:r>
            <a:r>
              <a:rPr lang="de-DE" sz="1000" b="1" dirty="0" smtClean="0"/>
              <a:t>zur </a:t>
            </a:r>
            <a:r>
              <a:rPr lang="de-DE" sz="1000" b="1" dirty="0" smtClean="0"/>
              <a:t>Person:</a:t>
            </a:r>
            <a:br>
              <a:rPr lang="de-DE" sz="1000" b="1" dirty="0" smtClean="0"/>
            </a:br>
            <a:r>
              <a:rPr lang="de-DE" sz="1000" dirty="0" smtClean="0"/>
              <a:t>Thomas </a:t>
            </a:r>
            <a:r>
              <a:rPr lang="de-DE" sz="1000" dirty="0"/>
              <a:t>Jenewein ist bei SAP Education Business Development Manager für </a:t>
            </a:r>
            <a:r>
              <a:rPr lang="de-DE" sz="1000" dirty="0" smtClean="0"/>
              <a:t> Mittel- und Ost Europa. </a:t>
            </a:r>
            <a:r>
              <a:rPr lang="de-DE" sz="1000" dirty="0"/>
              <a:t>Nach dem Studium der </a:t>
            </a:r>
            <a:r>
              <a:rPr lang="de-DE" sz="1000" smtClean="0"/>
              <a:t>Wirtschaftspsychologie war er </a:t>
            </a:r>
            <a:r>
              <a:rPr lang="de-DE" sz="1000" dirty="0"/>
              <a:t>seit 1998 in verschiedenen Positionen bei SAP im Bereich Lernen &amp; Talentmanagement tätig. Vom Berater, Programm Manager oder Manager in der SAP internen Personalentwicklung &amp; Weiterbildung bis zum Produktmanager für Lernsoftware. </a:t>
            </a:r>
            <a:r>
              <a:rPr lang="de-DE" sz="1000" dirty="0"/>
              <a:t/>
            </a:r>
            <a:br>
              <a:rPr lang="de-DE" sz="1000" dirty="0"/>
            </a:br>
            <a:r>
              <a:rPr lang="de-DE" sz="1000" dirty="0"/>
              <a:t/>
            </a:r>
            <a:br>
              <a:rPr lang="de-DE" sz="1000" dirty="0"/>
            </a:br>
            <a:r>
              <a:rPr lang="de-DE" sz="1000" dirty="0"/>
              <a:t>Beschreibende #Hashtags sind:  Gamification, neue Medien, Lerntechnologie, </a:t>
            </a:r>
            <a:r>
              <a:rPr lang="de-DE" sz="1000" dirty="0" err="1"/>
              <a:t>social</a:t>
            </a:r>
            <a:r>
              <a:rPr lang="de-DE" sz="1000" dirty="0"/>
              <a:t> Software, Lernen &amp; Entwicklung, Coaching, Talentmanagement, Produktmanagement, Digitalisierung</a:t>
            </a:r>
          </a:p>
          <a:p>
            <a:endParaRPr lang="de-DE" sz="1000" dirty="0"/>
          </a:p>
        </p:txBody>
      </p:sp>
      <p:pic>
        <p:nvPicPr>
          <p:cNvPr id="1026" name="il_fi" descr="Jenewein_Landing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1042" y="1150539"/>
            <a:ext cx="147637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90351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SAP_2011_16x9_v1.1_full">
  <a:themeElements>
    <a:clrScheme name="SAP 3">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b="0" i="0" u="none" strike="noStrike" kern="0" cap="none" spc="0" normalizeH="0" baseline="0" noProof="0" dirty="0"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fontAlgn="base">
          <a:spcBef>
            <a:spcPct val="50000"/>
          </a:spcBef>
          <a:spcAft>
            <a:spcPct val="0"/>
          </a:spcAft>
          <a:buClr>
            <a:srgbClr val="F0AB00"/>
          </a:buClr>
          <a:buSzPct val="80000"/>
          <a:defRPr sz="1800" kern="0" dirty="0" smtClean="0">
            <a:ea typeface="Arial Unicode MS" pitchFamily="34" charset="-128"/>
            <a:cs typeface="Arial Unicode MS" pitchFamily="34" charset="-128"/>
          </a:defRPr>
        </a:defPPr>
      </a:lstStyle>
    </a:txDef>
  </a:objectDefaults>
  <a:extraClrSchemeLst/>
</a:theme>
</file>

<file path=ppt/theme/theme2.xml><?xml version="1.0" encoding="utf-8"?>
<a:theme xmlns:a="http://schemas.openxmlformats.org/drawingml/2006/main" name="1_SAP_2011_16x9_v1.1_full">
  <a:themeElements>
    <a:clrScheme name="SAP 3">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b="0" i="0" u="none" strike="noStrike" kern="0" cap="none" spc="0" normalizeH="0" baseline="0" noProof="0" dirty="0"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fontAlgn="base">
          <a:spcBef>
            <a:spcPct val="50000"/>
          </a:spcBef>
          <a:spcAft>
            <a:spcPct val="0"/>
          </a:spcAft>
          <a:buClr>
            <a:srgbClr val="F0AB00"/>
          </a:buClr>
          <a:buSzPct val="80000"/>
          <a:defRPr sz="1800" kern="0" dirty="0" smtClean="0">
            <a:ea typeface="Arial Unicode MS" pitchFamily="34" charset="-128"/>
            <a:cs typeface="Arial Unicode MS" pitchFamily="34" charset="-128"/>
          </a:defRPr>
        </a:defPPr>
      </a:lstStyle>
    </a:txDef>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SAP_2011_16x9_v1.1_full</Template>
  <TotalTime>0</TotalTime>
  <Words>7</Words>
  <Application>Microsoft Office PowerPoint</Application>
  <PresentationFormat>On-screen Show (16:9)</PresentationFormat>
  <Paragraphs>14</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 Unicode MS</vt:lpstr>
      <vt:lpstr>MS PGothic</vt:lpstr>
      <vt:lpstr>Arial</vt:lpstr>
      <vt:lpstr>Courier New</vt:lpstr>
      <vt:lpstr>Symbol</vt:lpstr>
      <vt:lpstr>Wingdings</vt:lpstr>
      <vt:lpstr>Wingdings</vt:lpstr>
      <vt:lpstr>SAP_2011_16x9_v1.1_full</vt:lpstr>
      <vt:lpstr>1_SAP_2011_16x9_v1.1_full</vt:lpstr>
      <vt:lpstr>Kurzlebenslauf Thomas Jenewein </vt:lpstr>
    </vt:vector>
  </TitlesOfParts>
  <Company>SAP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Alternate Presentation Title Subtitle Placeholder</dc:title>
  <dc:creator>d002679</dc:creator>
  <cp:lastModifiedBy>Jenewein, Thomas</cp:lastModifiedBy>
  <cp:revision>265</cp:revision>
  <cp:lastPrinted>2016-07-05T08:34:06Z</cp:lastPrinted>
  <dcterms:created xsi:type="dcterms:W3CDTF">2011-02-09T07:08:58Z</dcterms:created>
  <dcterms:modified xsi:type="dcterms:W3CDTF">2016-08-19T05:55:33Z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1288962970</vt:i4>
  </property>
  <property fmtid="{D5CDD505-2E9C-101B-9397-08002B2CF9AE}" pid="4" name="_EmailSubject">
    <vt:lpwstr>Referentenfragebogen für den GABAL Frühjahrs-Impulstag, 06.05.2017 in Stuttgart:</vt:lpwstr>
  </property>
  <property fmtid="{D5CDD505-2E9C-101B-9397-08002B2CF9AE}" pid="5" name="_AuthorEmail">
    <vt:lpwstr>thomas.jenewein@sap.com</vt:lpwstr>
  </property>
  <property fmtid="{D5CDD505-2E9C-101B-9397-08002B2CF9AE}" pid="6" name="_AuthorEmailDisplayName">
    <vt:lpwstr>Jenewein, Thomas</vt:lpwstr>
  </property>
  <property fmtid="{D5CDD505-2E9C-101B-9397-08002B2CF9AE}" pid="7" name="_PreviousAdHocReviewCycleID">
    <vt:i4>-600438529</vt:i4>
  </property>
</Properties>
</file>